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comments/comment1.xml" ContentType="application/vnd.openxmlformats-officedocument.presentationml.comments+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comments/comment2.xml" ContentType="application/vnd.openxmlformats-officedocument.presentationml.comments+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comments/comment3.xml" ContentType="application/vnd.openxmlformats-officedocument.presentationml.comments+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comments/comment4.xml" ContentType="application/vnd.openxmlformats-officedocument.presentationml.comments+xml"/>
  <Override PartName="/ppt/tags/tag15.xml" ContentType="application/vnd.openxmlformats-officedocument.presentationml.tags+xml"/>
  <Override PartName="/ppt/notesSlides/notesSlide14.xml" ContentType="application/vnd.openxmlformats-officedocument.presentationml.notesSlide+xml"/>
  <Override PartName="/ppt/comments/comment5.xml" ContentType="application/vnd.openxmlformats-officedocument.presentationml.comment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comments/comment6.xml" ContentType="application/vnd.openxmlformats-officedocument.presentationml.comments+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comments/comment7.xml" ContentType="application/vnd.openxmlformats-officedocument.presentationml.comments+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comments/comment8.xml" ContentType="application/vnd.openxmlformats-officedocument.presentationml.comments+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comments/comment9.xml" ContentType="application/vnd.openxmlformats-officedocument.presentationml.comments+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2"/>
  </p:notesMasterIdLst>
  <p:sldIdLst>
    <p:sldId id="300" r:id="rId2"/>
    <p:sldId id="323" r:id="rId3"/>
    <p:sldId id="348" r:id="rId4"/>
    <p:sldId id="2141411559" r:id="rId5"/>
    <p:sldId id="2141411586" r:id="rId6"/>
    <p:sldId id="2141411561" r:id="rId7"/>
    <p:sldId id="2141411562" r:id="rId8"/>
    <p:sldId id="2141411550" r:id="rId9"/>
    <p:sldId id="2141411564" r:id="rId10"/>
    <p:sldId id="2141411567" r:id="rId11"/>
    <p:sldId id="2141411591" r:id="rId12"/>
    <p:sldId id="2141411569" r:id="rId13"/>
    <p:sldId id="2141411570" r:id="rId14"/>
    <p:sldId id="2141411571" r:id="rId15"/>
    <p:sldId id="2141411572" r:id="rId16"/>
    <p:sldId id="2141411573" r:id="rId17"/>
    <p:sldId id="2141411574" r:id="rId18"/>
    <p:sldId id="2141411582" r:id="rId19"/>
    <p:sldId id="2141411575" r:id="rId20"/>
    <p:sldId id="2141411576" r:id="rId21"/>
    <p:sldId id="2141411587" r:id="rId22"/>
    <p:sldId id="2141411577" r:id="rId23"/>
    <p:sldId id="2141411583" r:id="rId24"/>
    <p:sldId id="2141411579" r:id="rId25"/>
    <p:sldId id="2141411584" r:id="rId26"/>
    <p:sldId id="2141411585" r:id="rId27"/>
    <p:sldId id="2141411588" r:id="rId28"/>
    <p:sldId id="2141411589" r:id="rId29"/>
    <p:sldId id="2141411592" r:id="rId30"/>
    <p:sldId id="327" r:id="rId31"/>
  </p:sldIdLst>
  <p:sldSz cx="12192000" cy="6858000"/>
  <p:notesSz cx="6858000" cy="9144000"/>
  <p:embeddedFontLst>
    <p:embeddedFont>
      <p:font typeface="Atkinson Hyperlegible" pitchFamily="2"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Cambria" panose="02040503050406030204" pitchFamily="18" charset="0"/>
      <p:regular r:id="rId41"/>
      <p:bold r:id="rId42"/>
      <p:italic r:id="rId43"/>
      <p:boldItalic r:id="rId44"/>
    </p:embeddedFont>
  </p:embeddedFontLst>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110E6C8-EBDF-AD15-63E7-819D847B16AC}" name="Yolanda Barbera" initials="YB" userId="S::yolandabarbera@yolandabarberalainez.onmicrosoft.com::28aca0f4-1aaa-4658-bd47-4c769d147d54" providerId="AD"/>
  <p188:author id="{8961DACD-F825-5BC4-75B5-0FA6E54C0FA1}" name="G Johnson" initials="GJ" userId="b3c7e1f4b4221d3a" providerId="Windows Live"/>
  <p188:author id="{5280DADF-DD70-A136-2347-57EDDA2CC5D3}" name="Karen Virapen" initials="KV" userId="b334dfaddee2ba9d"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env" initials="k" lastIdx="11" clrIdx="0">
    <p:extLst>
      <p:ext uri="{19B8F6BF-5375-455C-9EA6-DF929625EA0E}">
        <p15:presenceInfo xmlns:p15="http://schemas.microsoft.com/office/powerpoint/2012/main" userId="karen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557DBF"/>
    <a:srgbClr val="31B09C"/>
    <a:srgbClr val="F2F2F2"/>
    <a:srgbClr val="98D7CE"/>
    <a:srgbClr val="E7DFC8"/>
    <a:srgbClr val="BAECE4"/>
    <a:srgbClr val="C7DDF1"/>
    <a:srgbClr val="DEEBF7"/>
    <a:srgbClr val="B3C0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FBF784-7C84-4426-8DF0-39F57A156B22}" v="15" dt="2023-07-27T15:24:56.620"/>
    <p1510:client id="{FF13B415-5BC1-4583-A66C-5E295B5492EF}" v="16" dt="2023-07-10T11:42:14.1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90643" autoAdjust="0"/>
  </p:normalViewPr>
  <p:slideViewPr>
    <p:cSldViewPr snapToGrid="0">
      <p:cViewPr varScale="1">
        <p:scale>
          <a:sx n="94" d="100"/>
          <a:sy n="94" d="100"/>
        </p:scale>
        <p:origin x="114" y="300"/>
      </p:cViewPr>
      <p:guideLst>
        <p:guide orient="horz" pos="2160"/>
        <p:guide pos="3840"/>
      </p:guideLst>
    </p:cSldViewPr>
  </p:slideViewPr>
  <p:notesTextViewPr>
    <p:cViewPr>
      <p:scale>
        <a:sx n="120" d="100"/>
        <a:sy n="120" d="100"/>
      </p:scale>
      <p:origin x="0" y="0"/>
    </p:cViewPr>
  </p:notesTextViewPr>
  <p:notesViewPr>
    <p:cSldViewPr snapToGrid="0">
      <p:cViewPr varScale="1">
        <p:scale>
          <a:sx n="87" d="100"/>
          <a:sy n="87" d="100"/>
        </p:scale>
        <p:origin x="223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gs" Target="tags/tag1.xml"/><Relationship Id="rId53" Type="http://schemas.microsoft.com/office/2018/10/relationships/authors" Target="author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n Virapen" userId="b334dfaddee2ba9d" providerId="Windows Live" clId="Web-{FF13B415-5BC1-4583-A66C-5E295B5492EF}"/>
    <pc:docChg chg="mod">
      <pc:chgData name="Karen Virapen" userId="b334dfaddee2ba9d" providerId="Windows Live" clId="Web-{FF13B415-5BC1-4583-A66C-5E295B5492EF}" dt="2023-07-10T11:42:14.186" v="15"/>
      <pc:docMkLst>
        <pc:docMk/>
      </pc:docMkLst>
      <pc:sldChg chg="modCm">
        <pc:chgData name="Karen Virapen" userId="b334dfaddee2ba9d" providerId="Windows Live" clId="Web-{FF13B415-5BC1-4583-A66C-5E295B5492EF}" dt="2023-07-10T11:34:45.153" v="5"/>
        <pc:sldMkLst>
          <pc:docMk/>
          <pc:sldMk cId="2655442688" sldId="2141411550"/>
        </pc:sldMkLst>
        <pc:extLst>
          <p:ext xmlns:p="http://schemas.openxmlformats.org/presentationml/2006/main" uri="{D6D511B9-2390-475A-947B-AFAB55BFBCF1}">
            <pc226:cmChg xmlns="" xmlns:pc226="http://schemas.microsoft.com/office/powerpoint/2022/06/main/command" chg="">
              <pc226:chgData name="Karen Virapen" userId="b334dfaddee2ba9d" providerId="Windows Live" clId="Web-{FF13B415-5BC1-4583-A66C-5E295B5492EF}" dt="2023-07-10T11:34:45.153" v="5"/>
              <pc2:cmMkLst xmlns:pc2="http://schemas.microsoft.com/office/powerpoint/2019/9/main/command">
                <pc:docMk/>
                <pc:sldMk cId="2655442688" sldId="2141411550"/>
                <pc2:cmMk id="{D219ECD2-7BC9-4484-9117-2C341142DE97}"/>
              </pc2:cmMkLst>
              <pc226:cmRplyChg chg="add">
                <pc226:chgData name="Karen Virapen" userId="b334dfaddee2ba9d" providerId="Windows Live" clId="Web-{FF13B415-5BC1-4583-A66C-5E295B5492EF}" dt="2023-07-10T11:34:45.153" v="5"/>
                <pc2:cmRplyMkLst xmlns:pc2="http://schemas.microsoft.com/office/powerpoint/2019/9/main/command">
                  <pc:docMk/>
                  <pc:sldMk cId="2655442688" sldId="2141411550"/>
                  <pc2:cmMk id="{D219ECD2-7BC9-4484-9117-2C341142DE97}"/>
                  <pc2:cmRplyMk id="{4C5A8F2E-E29D-4E53-9945-656642F11CA7}"/>
                </pc2:cmRplyMkLst>
              </pc226:cmRplyChg>
            </pc226:cmChg>
          </p:ext>
        </pc:extLst>
      </pc:sldChg>
      <pc:sldChg chg="modCm">
        <pc:chgData name="Karen Virapen" userId="b334dfaddee2ba9d" providerId="Windows Live" clId="Web-{FF13B415-5BC1-4583-A66C-5E295B5492EF}" dt="2023-07-10T11:33:39.620" v="2"/>
        <pc:sldMkLst>
          <pc:docMk/>
          <pc:sldMk cId="1196174779" sldId="2141411561"/>
        </pc:sldMkLst>
        <pc:extLst>
          <p:ext xmlns:p="http://schemas.openxmlformats.org/presentationml/2006/main" uri="{D6D511B9-2390-475A-947B-AFAB55BFBCF1}">
            <pc226:cmChg xmlns="" xmlns:pc226="http://schemas.microsoft.com/office/powerpoint/2022/06/main/command" chg="">
              <pc226:chgData name="Karen Virapen" userId="b334dfaddee2ba9d" providerId="Windows Live" clId="Web-{FF13B415-5BC1-4583-A66C-5E295B5492EF}" dt="2023-07-10T11:33:39.620" v="2"/>
              <pc2:cmMkLst xmlns:pc2="http://schemas.microsoft.com/office/powerpoint/2019/9/main/command">
                <pc:docMk/>
                <pc:sldMk cId="1196174779" sldId="2141411561"/>
                <pc2:cmMk id="{A8A4BC94-A9B4-4C74-895C-7466CC7C3EC5}"/>
              </pc2:cmMkLst>
              <pc226:cmRplyChg chg="add">
                <pc226:chgData name="Karen Virapen" userId="b334dfaddee2ba9d" providerId="Windows Live" clId="Web-{FF13B415-5BC1-4583-A66C-5E295B5492EF}" dt="2023-07-10T11:33:39.620" v="2"/>
                <pc2:cmRplyMkLst xmlns:pc2="http://schemas.microsoft.com/office/powerpoint/2019/9/main/command">
                  <pc:docMk/>
                  <pc:sldMk cId="1196174779" sldId="2141411561"/>
                  <pc2:cmMk id="{A8A4BC94-A9B4-4C74-895C-7466CC7C3EC5}"/>
                  <pc2:cmRplyMk id="{C3EB8841-6793-4815-952A-B2D9FA7F8639}"/>
                </pc2:cmRplyMkLst>
              </pc226:cmRplyChg>
            </pc226:cmChg>
            <pc226:cmChg xmlns="" xmlns:pc226="http://schemas.microsoft.com/office/powerpoint/2022/06/main/command" chg="">
              <pc226:chgData name="Karen Virapen" userId="b334dfaddee2ba9d" providerId="Windows Live" clId="Web-{FF13B415-5BC1-4583-A66C-5E295B5492EF}" dt="2023-07-10T11:33:21.135" v="1"/>
              <pc2:cmMkLst xmlns:pc2="http://schemas.microsoft.com/office/powerpoint/2019/9/main/command">
                <pc:docMk/>
                <pc:sldMk cId="1196174779" sldId="2141411561"/>
                <pc2:cmMk id="{7788F0CE-8CDF-47FD-BEE3-4A5CC8856C85}"/>
              </pc2:cmMkLst>
              <pc226:cmRplyChg chg="add">
                <pc226:chgData name="Karen Virapen" userId="b334dfaddee2ba9d" providerId="Windows Live" clId="Web-{FF13B415-5BC1-4583-A66C-5E295B5492EF}" dt="2023-07-10T11:33:21.135" v="1"/>
                <pc2:cmRplyMkLst xmlns:pc2="http://schemas.microsoft.com/office/powerpoint/2019/9/main/command">
                  <pc:docMk/>
                  <pc:sldMk cId="1196174779" sldId="2141411561"/>
                  <pc2:cmMk id="{7788F0CE-8CDF-47FD-BEE3-4A5CC8856C85}"/>
                  <pc2:cmRplyMk id="{5977184D-AE55-4A20-AC5F-6775207840B2}"/>
                </pc2:cmRplyMkLst>
              </pc226:cmRplyChg>
            </pc226:cmChg>
          </p:ext>
        </pc:extLst>
      </pc:sldChg>
      <pc:sldChg chg="modCm">
        <pc:chgData name="Karen Virapen" userId="b334dfaddee2ba9d" providerId="Windows Live" clId="Web-{FF13B415-5BC1-4583-A66C-5E295B5492EF}" dt="2023-07-10T11:34:34.825" v="4"/>
        <pc:sldMkLst>
          <pc:docMk/>
          <pc:sldMk cId="1576186291" sldId="2141411562"/>
        </pc:sldMkLst>
        <pc:extLst>
          <p:ext xmlns:p="http://schemas.openxmlformats.org/presentationml/2006/main" uri="{D6D511B9-2390-475A-947B-AFAB55BFBCF1}">
            <pc226:cmChg xmlns="" xmlns:pc226="http://schemas.microsoft.com/office/powerpoint/2022/06/main/command" chg="">
              <pc226:chgData name="Karen Virapen" userId="b334dfaddee2ba9d" providerId="Windows Live" clId="Web-{FF13B415-5BC1-4583-A66C-5E295B5492EF}" dt="2023-07-10T11:34:34.825" v="4"/>
              <pc2:cmMkLst xmlns:pc2="http://schemas.microsoft.com/office/powerpoint/2019/9/main/command">
                <pc:docMk/>
                <pc:sldMk cId="1576186291" sldId="2141411562"/>
                <pc2:cmMk id="{649D9853-AE30-43AA-AC91-A82CEAF44E67}"/>
              </pc2:cmMkLst>
              <pc226:cmRplyChg chg="add">
                <pc226:chgData name="Karen Virapen" userId="b334dfaddee2ba9d" providerId="Windows Live" clId="Web-{FF13B415-5BC1-4583-A66C-5E295B5492EF}" dt="2023-07-10T11:34:34.825" v="4"/>
                <pc2:cmRplyMkLst xmlns:pc2="http://schemas.microsoft.com/office/powerpoint/2019/9/main/command">
                  <pc:docMk/>
                  <pc:sldMk cId="1576186291" sldId="2141411562"/>
                  <pc2:cmMk id="{649D9853-AE30-43AA-AC91-A82CEAF44E67}"/>
                  <pc2:cmRplyMk id="{24002EB2-A341-4671-9D4B-D6C5329799BD}"/>
                </pc2:cmRplyMkLst>
              </pc226:cmRplyChg>
            </pc226:cmChg>
            <pc226:cmChg xmlns="" xmlns:pc226="http://schemas.microsoft.com/office/powerpoint/2022/06/main/command" chg="">
              <pc226:chgData name="Karen Virapen" userId="b334dfaddee2ba9d" providerId="Windows Live" clId="Web-{FF13B415-5BC1-4583-A66C-5E295B5492EF}" dt="2023-07-10T11:33:50.542" v="3"/>
              <pc2:cmMkLst xmlns:pc2="http://schemas.microsoft.com/office/powerpoint/2019/9/main/command">
                <pc:docMk/>
                <pc:sldMk cId="1576186291" sldId="2141411562"/>
                <pc2:cmMk id="{4AE83C56-62BB-4F53-880B-A0403C5434F4}"/>
              </pc2:cmMkLst>
              <pc226:cmRplyChg chg="add">
                <pc226:chgData name="Karen Virapen" userId="b334dfaddee2ba9d" providerId="Windows Live" clId="Web-{FF13B415-5BC1-4583-A66C-5E295B5492EF}" dt="2023-07-10T11:33:50.542" v="3"/>
                <pc2:cmRplyMkLst xmlns:pc2="http://schemas.microsoft.com/office/powerpoint/2019/9/main/command">
                  <pc:docMk/>
                  <pc:sldMk cId="1576186291" sldId="2141411562"/>
                  <pc2:cmMk id="{4AE83C56-62BB-4F53-880B-A0403C5434F4}"/>
                  <pc2:cmRplyMk id="{EDA4721D-B92B-4BFB-80AC-27E1649CA9EA}"/>
                </pc2:cmRplyMkLst>
              </pc226:cmRplyChg>
            </pc226:cmChg>
          </p:ext>
        </pc:extLst>
      </pc:sldChg>
      <pc:sldChg chg="modCm">
        <pc:chgData name="Karen Virapen" userId="b334dfaddee2ba9d" providerId="Windows Live" clId="Web-{FF13B415-5BC1-4583-A66C-5E295B5492EF}" dt="2023-07-10T11:39:52.323" v="6"/>
        <pc:sldMkLst>
          <pc:docMk/>
          <pc:sldMk cId="3787143080" sldId="2141411564"/>
        </pc:sldMkLst>
        <pc:extLst>
          <p:ext xmlns:p="http://schemas.openxmlformats.org/presentationml/2006/main" uri="{D6D511B9-2390-475A-947B-AFAB55BFBCF1}">
            <pc226:cmChg xmlns="" xmlns:pc226="http://schemas.microsoft.com/office/powerpoint/2022/06/main/command" chg="">
              <pc226:chgData name="Karen Virapen" userId="b334dfaddee2ba9d" providerId="Windows Live" clId="Web-{FF13B415-5BC1-4583-A66C-5E295B5492EF}" dt="2023-07-10T11:39:52.323" v="6"/>
              <pc2:cmMkLst xmlns:pc2="http://schemas.microsoft.com/office/powerpoint/2019/9/main/command">
                <pc:docMk/>
                <pc:sldMk cId="3787143080" sldId="2141411564"/>
                <pc2:cmMk id="{66BC67F2-2842-4609-A4C6-346105BC66A1}"/>
              </pc2:cmMkLst>
              <pc226:cmRplyChg chg="add">
                <pc226:chgData name="Karen Virapen" userId="b334dfaddee2ba9d" providerId="Windows Live" clId="Web-{FF13B415-5BC1-4583-A66C-5E295B5492EF}" dt="2023-07-10T11:39:52.323" v="6"/>
                <pc2:cmRplyMkLst xmlns:pc2="http://schemas.microsoft.com/office/powerpoint/2019/9/main/command">
                  <pc:docMk/>
                  <pc:sldMk cId="3787143080" sldId="2141411564"/>
                  <pc2:cmMk id="{66BC67F2-2842-4609-A4C6-346105BC66A1}"/>
                  <pc2:cmRplyMk id="{236FBABF-0B9E-4D44-8316-AF0E2FB8EC2D}"/>
                </pc2:cmRplyMkLst>
              </pc226:cmRplyChg>
            </pc226:cmChg>
          </p:ext>
        </pc:extLst>
      </pc:sldChg>
      <pc:sldChg chg="modCm">
        <pc:chgData name="Karen Virapen" userId="b334dfaddee2ba9d" providerId="Windows Live" clId="Web-{FF13B415-5BC1-4583-A66C-5E295B5492EF}" dt="2023-07-10T11:40:45.809" v="8"/>
        <pc:sldMkLst>
          <pc:docMk/>
          <pc:sldMk cId="3249953699" sldId="2141411570"/>
        </pc:sldMkLst>
        <pc:extLst>
          <p:ext xmlns:p="http://schemas.openxmlformats.org/presentationml/2006/main" uri="{D6D511B9-2390-475A-947B-AFAB55BFBCF1}">
            <pc226:cmChg xmlns="" xmlns:pc226="http://schemas.microsoft.com/office/powerpoint/2022/06/main/command" chg="">
              <pc226:chgData name="Karen Virapen" userId="b334dfaddee2ba9d" providerId="Windows Live" clId="Web-{FF13B415-5BC1-4583-A66C-5E295B5492EF}" dt="2023-07-10T11:40:45.809" v="8"/>
              <pc2:cmMkLst xmlns:pc2="http://schemas.microsoft.com/office/powerpoint/2019/9/main/command">
                <pc:docMk/>
                <pc:sldMk cId="3249953699" sldId="2141411570"/>
                <pc2:cmMk id="{91F006EA-D2A7-4DE8-B4D7-78407B5B4E5C}"/>
              </pc2:cmMkLst>
              <pc226:cmRplyChg chg="add">
                <pc226:chgData name="Karen Virapen" userId="b334dfaddee2ba9d" providerId="Windows Live" clId="Web-{FF13B415-5BC1-4583-A66C-5E295B5492EF}" dt="2023-07-10T11:40:45.809" v="8"/>
                <pc2:cmRplyMkLst xmlns:pc2="http://schemas.microsoft.com/office/powerpoint/2019/9/main/command">
                  <pc:docMk/>
                  <pc:sldMk cId="3249953699" sldId="2141411570"/>
                  <pc2:cmMk id="{91F006EA-D2A7-4DE8-B4D7-78407B5B4E5C}"/>
                  <pc2:cmRplyMk id="{D6EBCAB3-4159-4D94-9A43-8A58AF7AF89C}"/>
                </pc2:cmRplyMkLst>
              </pc226:cmRplyChg>
            </pc226:cmChg>
          </p:ext>
        </pc:extLst>
      </pc:sldChg>
      <pc:sldChg chg="modCm">
        <pc:chgData name="Karen Virapen" userId="b334dfaddee2ba9d" providerId="Windows Live" clId="Web-{FF13B415-5BC1-4583-A66C-5E295B5492EF}" dt="2023-07-10T11:41:12.778" v="10"/>
        <pc:sldMkLst>
          <pc:docMk/>
          <pc:sldMk cId="1426914029" sldId="2141411571"/>
        </pc:sldMkLst>
        <pc:extLst>
          <p:ext xmlns:p="http://schemas.openxmlformats.org/presentationml/2006/main" uri="{D6D511B9-2390-475A-947B-AFAB55BFBCF1}">
            <pc226:cmChg xmlns="" xmlns:pc226="http://schemas.microsoft.com/office/powerpoint/2022/06/main/command" chg="">
              <pc226:chgData name="Karen Virapen" userId="b334dfaddee2ba9d" providerId="Windows Live" clId="Web-{FF13B415-5BC1-4583-A66C-5E295B5492EF}" dt="2023-07-10T11:41:08.216" v="9"/>
              <pc2:cmMkLst xmlns:pc2="http://schemas.microsoft.com/office/powerpoint/2019/9/main/command">
                <pc:docMk/>
                <pc:sldMk cId="1426914029" sldId="2141411571"/>
                <pc2:cmMk id="{7C5E3F57-5163-4D21-B806-B2F3F9391525}"/>
              </pc2:cmMkLst>
              <pc226:cmRplyChg chg="add">
                <pc226:chgData name="Karen Virapen" userId="b334dfaddee2ba9d" providerId="Windows Live" clId="Web-{FF13B415-5BC1-4583-A66C-5E295B5492EF}" dt="2023-07-10T11:41:08.216" v="9"/>
                <pc2:cmRplyMkLst xmlns:pc2="http://schemas.microsoft.com/office/powerpoint/2019/9/main/command">
                  <pc:docMk/>
                  <pc:sldMk cId="1426914029" sldId="2141411571"/>
                  <pc2:cmMk id="{7C5E3F57-5163-4D21-B806-B2F3F9391525}"/>
                  <pc2:cmRplyMk id="{7BBC060C-6717-4033-8991-8F27171D0954}"/>
                </pc2:cmRplyMkLst>
              </pc226:cmRplyChg>
            </pc226:cmChg>
            <pc226:cmChg xmlns="" xmlns:pc226="http://schemas.microsoft.com/office/powerpoint/2022/06/main/command" chg="">
              <pc226:chgData name="Karen Virapen" userId="b334dfaddee2ba9d" providerId="Windows Live" clId="Web-{FF13B415-5BC1-4583-A66C-5E295B5492EF}" dt="2023-07-10T11:41:12.778" v="10"/>
              <pc2:cmMkLst xmlns:pc2="http://schemas.microsoft.com/office/powerpoint/2019/9/main/command">
                <pc:docMk/>
                <pc:sldMk cId="1426914029" sldId="2141411571"/>
                <pc2:cmMk id="{FC2D8BB1-D1CF-4B7F-A7A9-357153A420F2}"/>
              </pc2:cmMkLst>
              <pc226:cmRplyChg chg="add">
                <pc226:chgData name="Karen Virapen" userId="b334dfaddee2ba9d" providerId="Windows Live" clId="Web-{FF13B415-5BC1-4583-A66C-5E295B5492EF}" dt="2023-07-10T11:41:12.778" v="10"/>
                <pc2:cmRplyMkLst xmlns:pc2="http://schemas.microsoft.com/office/powerpoint/2019/9/main/command">
                  <pc:docMk/>
                  <pc:sldMk cId="1426914029" sldId="2141411571"/>
                  <pc2:cmMk id="{FC2D8BB1-D1CF-4B7F-A7A9-357153A420F2}"/>
                  <pc2:cmRplyMk id="{9B206341-3029-4DA8-9744-6387F5458890}"/>
                </pc2:cmRplyMkLst>
              </pc226:cmRplyChg>
            </pc226:cmChg>
          </p:ext>
        </pc:extLst>
      </pc:sldChg>
      <pc:sldChg chg="modCm">
        <pc:chgData name="Karen Virapen" userId="b334dfaddee2ba9d" providerId="Windows Live" clId="Web-{FF13B415-5BC1-4583-A66C-5E295B5492EF}" dt="2023-07-10T11:41:37.466" v="11"/>
        <pc:sldMkLst>
          <pc:docMk/>
          <pc:sldMk cId="457620791" sldId="2141411574"/>
        </pc:sldMkLst>
        <pc:extLst>
          <p:ext xmlns:p="http://schemas.openxmlformats.org/presentationml/2006/main" uri="{D6D511B9-2390-475A-947B-AFAB55BFBCF1}">
            <pc226:cmChg xmlns="" xmlns:pc226="http://schemas.microsoft.com/office/powerpoint/2022/06/main/command" chg="">
              <pc226:chgData name="Karen Virapen" userId="b334dfaddee2ba9d" providerId="Windows Live" clId="Web-{FF13B415-5BC1-4583-A66C-5E295B5492EF}" dt="2023-07-10T11:41:37.466" v="11"/>
              <pc2:cmMkLst xmlns:pc2="http://schemas.microsoft.com/office/powerpoint/2019/9/main/command">
                <pc:docMk/>
                <pc:sldMk cId="457620791" sldId="2141411574"/>
                <pc2:cmMk id="{810B2066-23AF-401D-9499-53A4F11FAA93}"/>
              </pc2:cmMkLst>
              <pc226:cmRplyChg chg="add">
                <pc226:chgData name="Karen Virapen" userId="b334dfaddee2ba9d" providerId="Windows Live" clId="Web-{FF13B415-5BC1-4583-A66C-5E295B5492EF}" dt="2023-07-10T11:41:37.466" v="11"/>
                <pc2:cmRplyMkLst xmlns:pc2="http://schemas.microsoft.com/office/powerpoint/2019/9/main/command">
                  <pc:docMk/>
                  <pc:sldMk cId="457620791" sldId="2141411574"/>
                  <pc2:cmMk id="{810B2066-23AF-401D-9499-53A4F11FAA93}"/>
                  <pc2:cmRplyMk id="{A4C8C351-0CBE-4597-AF5E-2DC9882DAC89}"/>
                </pc2:cmRplyMkLst>
              </pc226:cmRplyChg>
            </pc226:cmChg>
          </p:ext>
        </pc:extLst>
      </pc:sldChg>
      <pc:sldChg chg="modCm">
        <pc:chgData name="Karen Virapen" userId="b334dfaddee2ba9d" providerId="Windows Live" clId="Web-{FF13B415-5BC1-4583-A66C-5E295B5492EF}" dt="2023-07-10T11:41:45.482" v="12"/>
        <pc:sldMkLst>
          <pc:docMk/>
          <pc:sldMk cId="3573345022" sldId="2141411575"/>
        </pc:sldMkLst>
        <pc:extLst>
          <p:ext xmlns:p="http://schemas.openxmlformats.org/presentationml/2006/main" uri="{D6D511B9-2390-475A-947B-AFAB55BFBCF1}">
            <pc226:cmChg xmlns="" xmlns:pc226="http://schemas.microsoft.com/office/powerpoint/2022/06/main/command" chg="">
              <pc226:chgData name="Karen Virapen" userId="b334dfaddee2ba9d" providerId="Windows Live" clId="Web-{FF13B415-5BC1-4583-A66C-5E295B5492EF}" dt="2023-07-10T11:41:45.482" v="12"/>
              <pc2:cmMkLst xmlns:pc2="http://schemas.microsoft.com/office/powerpoint/2019/9/main/command">
                <pc:docMk/>
                <pc:sldMk cId="3573345022" sldId="2141411575"/>
                <pc2:cmMk id="{7391B196-A9ED-4201-A5E3-6C1396A7D081}"/>
              </pc2:cmMkLst>
              <pc226:cmRplyChg chg="add">
                <pc226:chgData name="Karen Virapen" userId="b334dfaddee2ba9d" providerId="Windows Live" clId="Web-{FF13B415-5BC1-4583-A66C-5E295B5492EF}" dt="2023-07-10T11:41:45.482" v="12"/>
                <pc2:cmRplyMkLst xmlns:pc2="http://schemas.microsoft.com/office/powerpoint/2019/9/main/command">
                  <pc:docMk/>
                  <pc:sldMk cId="3573345022" sldId="2141411575"/>
                  <pc2:cmMk id="{7391B196-A9ED-4201-A5E3-6C1396A7D081}"/>
                  <pc2:cmRplyMk id="{30A93C34-EB3A-4FBD-B06B-EEFA4F1F3329}"/>
                </pc2:cmRplyMkLst>
              </pc226:cmRplyChg>
            </pc226:cmChg>
          </p:ext>
        </pc:extLst>
      </pc:sldChg>
      <pc:sldChg chg="modCm">
        <pc:chgData name="Karen Virapen" userId="b334dfaddee2ba9d" providerId="Windows Live" clId="Web-{FF13B415-5BC1-4583-A66C-5E295B5492EF}" dt="2023-07-10T11:41:53.420" v="13"/>
        <pc:sldMkLst>
          <pc:docMk/>
          <pc:sldMk cId="881882943" sldId="2141411579"/>
        </pc:sldMkLst>
        <pc:extLst>
          <p:ext xmlns:p="http://schemas.openxmlformats.org/presentationml/2006/main" uri="{D6D511B9-2390-475A-947B-AFAB55BFBCF1}">
            <pc226:cmChg xmlns="" xmlns:pc226="http://schemas.microsoft.com/office/powerpoint/2022/06/main/command" chg="">
              <pc226:chgData name="Karen Virapen" userId="b334dfaddee2ba9d" providerId="Windows Live" clId="Web-{FF13B415-5BC1-4583-A66C-5E295B5492EF}" dt="2023-07-10T11:41:53.420" v="13"/>
              <pc2:cmMkLst xmlns:pc2="http://schemas.microsoft.com/office/powerpoint/2019/9/main/command">
                <pc:docMk/>
                <pc:sldMk cId="881882943" sldId="2141411579"/>
                <pc2:cmMk id="{04821638-21F5-426E-9790-1C383692DF08}"/>
              </pc2:cmMkLst>
              <pc226:cmRplyChg chg="add">
                <pc226:chgData name="Karen Virapen" userId="b334dfaddee2ba9d" providerId="Windows Live" clId="Web-{FF13B415-5BC1-4583-A66C-5E295B5492EF}" dt="2023-07-10T11:41:53.420" v="13"/>
                <pc2:cmRplyMkLst xmlns:pc2="http://schemas.microsoft.com/office/powerpoint/2019/9/main/command">
                  <pc:docMk/>
                  <pc:sldMk cId="881882943" sldId="2141411579"/>
                  <pc2:cmMk id="{04821638-21F5-426E-9790-1C383692DF08}"/>
                  <pc2:cmRplyMk id="{FA01A37A-4216-44D5-B8FF-7B65BBB5C541}"/>
                </pc2:cmRplyMkLst>
              </pc226:cmRplyChg>
            </pc226:cmChg>
          </p:ext>
        </pc:extLst>
      </pc:sldChg>
      <pc:sldChg chg="modCm">
        <pc:chgData name="Karen Virapen" userId="b334dfaddee2ba9d" providerId="Windows Live" clId="Web-{FF13B415-5BC1-4583-A66C-5E295B5492EF}" dt="2023-07-10T11:42:02.451" v="14"/>
        <pc:sldMkLst>
          <pc:docMk/>
          <pc:sldMk cId="879185566" sldId="2141411585"/>
        </pc:sldMkLst>
        <pc:extLst>
          <p:ext xmlns:p="http://schemas.openxmlformats.org/presentationml/2006/main" uri="{D6D511B9-2390-475A-947B-AFAB55BFBCF1}">
            <pc226:cmChg xmlns="" xmlns:pc226="http://schemas.microsoft.com/office/powerpoint/2022/06/main/command" chg="">
              <pc226:chgData name="Karen Virapen" userId="b334dfaddee2ba9d" providerId="Windows Live" clId="Web-{FF13B415-5BC1-4583-A66C-5E295B5492EF}" dt="2023-07-10T11:42:02.451" v="14"/>
              <pc2:cmMkLst xmlns:pc2="http://schemas.microsoft.com/office/powerpoint/2019/9/main/command">
                <pc:docMk/>
                <pc:sldMk cId="879185566" sldId="2141411585"/>
                <pc2:cmMk id="{6B650715-54FF-47AA-AEE1-BFC235409B6B}"/>
              </pc2:cmMkLst>
              <pc226:cmRplyChg chg="add">
                <pc226:chgData name="Karen Virapen" userId="b334dfaddee2ba9d" providerId="Windows Live" clId="Web-{FF13B415-5BC1-4583-A66C-5E295B5492EF}" dt="2023-07-10T11:42:02.451" v="14"/>
                <pc2:cmRplyMkLst xmlns:pc2="http://schemas.microsoft.com/office/powerpoint/2019/9/main/command">
                  <pc:docMk/>
                  <pc:sldMk cId="879185566" sldId="2141411585"/>
                  <pc2:cmMk id="{6B650715-54FF-47AA-AEE1-BFC235409B6B}"/>
                  <pc2:cmRplyMk id="{067559DB-1C86-4B0E-BC53-BB8C9EE675AC}"/>
                </pc2:cmRplyMkLst>
              </pc226:cmRplyChg>
            </pc226:cmChg>
          </p:ext>
        </pc:extLst>
      </pc:sldChg>
      <pc:sldChg chg="modCm">
        <pc:chgData name="Karen Virapen" userId="b334dfaddee2ba9d" providerId="Windows Live" clId="Web-{FF13B415-5BC1-4583-A66C-5E295B5492EF}" dt="2023-07-10T11:40:13.214" v="7"/>
        <pc:sldMkLst>
          <pc:docMk/>
          <pc:sldMk cId="3850108455" sldId="2141411591"/>
        </pc:sldMkLst>
        <pc:extLst>
          <p:ext xmlns:p="http://schemas.openxmlformats.org/presentationml/2006/main" uri="{D6D511B9-2390-475A-947B-AFAB55BFBCF1}">
            <pc226:cmChg xmlns="" xmlns:pc226="http://schemas.microsoft.com/office/powerpoint/2022/06/main/command" chg="">
              <pc226:chgData name="Karen Virapen" userId="b334dfaddee2ba9d" providerId="Windows Live" clId="Web-{FF13B415-5BC1-4583-A66C-5E295B5492EF}" dt="2023-07-10T11:40:13.214" v="7"/>
              <pc2:cmMkLst xmlns:pc2="http://schemas.microsoft.com/office/powerpoint/2019/9/main/command">
                <pc:docMk/>
                <pc:sldMk cId="3850108455" sldId="2141411591"/>
                <pc2:cmMk id="{F356B259-F2D9-49A2-A7E9-3E67A165CCDA}"/>
              </pc2:cmMkLst>
              <pc226:cmRplyChg chg="add">
                <pc226:chgData name="Karen Virapen" userId="b334dfaddee2ba9d" providerId="Windows Live" clId="Web-{FF13B415-5BC1-4583-A66C-5E295B5492EF}" dt="2023-07-10T11:40:13.214" v="7"/>
                <pc2:cmRplyMkLst xmlns:pc2="http://schemas.microsoft.com/office/powerpoint/2019/9/main/command">
                  <pc:docMk/>
                  <pc:sldMk cId="3850108455" sldId="2141411591"/>
                  <pc2:cmMk id="{F356B259-F2D9-49A2-A7E9-3E67A165CCDA}"/>
                  <pc2:cmRplyMk id="{C3E0C089-1C30-4470-9154-AC5C2DED53F0}"/>
                </pc2:cmRplyMkLst>
              </pc226:cmRplyChg>
            </pc226:cmChg>
          </p:ext>
        </pc:extLst>
      </pc:sldChg>
      <pc:sldChg chg="modCm">
        <pc:chgData name="Karen Virapen" userId="b334dfaddee2ba9d" providerId="Windows Live" clId="Web-{FF13B415-5BC1-4583-A66C-5E295B5492EF}" dt="2023-07-10T11:42:14.186" v="15"/>
        <pc:sldMkLst>
          <pc:docMk/>
          <pc:sldMk cId="1478848790" sldId="2141411592"/>
        </pc:sldMkLst>
        <pc:extLst>
          <p:ext xmlns:p="http://schemas.openxmlformats.org/presentationml/2006/main" uri="{D6D511B9-2390-475A-947B-AFAB55BFBCF1}">
            <pc226:cmChg xmlns="" xmlns:pc226="http://schemas.microsoft.com/office/powerpoint/2022/06/main/command" chg="">
              <pc226:chgData name="Karen Virapen" userId="b334dfaddee2ba9d" providerId="Windows Live" clId="Web-{FF13B415-5BC1-4583-A66C-5E295B5492EF}" dt="2023-07-10T11:42:14.186" v="15"/>
              <pc2:cmMkLst xmlns:pc2="http://schemas.microsoft.com/office/powerpoint/2019/9/main/command">
                <pc:docMk/>
                <pc:sldMk cId="1478848790" sldId="2141411592"/>
                <pc2:cmMk id="{83EFF5BF-3A02-4FDD-835F-B9FFFD716CD0}"/>
              </pc2:cmMkLst>
              <pc226:cmRplyChg chg="add">
                <pc226:chgData name="Karen Virapen" userId="b334dfaddee2ba9d" providerId="Windows Live" clId="Web-{FF13B415-5BC1-4583-A66C-5E295B5492EF}" dt="2023-07-10T11:42:14.186" v="15"/>
                <pc2:cmRplyMkLst xmlns:pc2="http://schemas.microsoft.com/office/powerpoint/2019/9/main/command">
                  <pc:docMk/>
                  <pc:sldMk cId="1478848790" sldId="2141411592"/>
                  <pc2:cmMk id="{83EFF5BF-3A02-4FDD-835F-B9FFFD716CD0}"/>
                  <pc2:cmRplyMk id="{1F03EBCE-42AE-4658-B412-70CC8A9816EA}"/>
                </pc2:cmRplyMkLst>
              </pc226:cmRplyChg>
            </pc226:cmChg>
          </p:ext>
        </pc:extLst>
      </pc:sldChg>
    </pc:docChg>
  </pc:docChgLst>
  <pc:docChgLst>
    <pc:chgData name="Karen Virapen" userId="b334dfaddee2ba9d" providerId="Windows Live" clId="Web-{C3FBF784-7C84-4426-8DF0-39F57A156B22}"/>
    <pc:docChg chg="">
      <pc:chgData name="Karen Virapen" userId="b334dfaddee2ba9d" providerId="Windows Live" clId="Web-{C3FBF784-7C84-4426-8DF0-39F57A156B22}" dt="2023-07-27T15:24:56.620" v="14"/>
      <pc:docMkLst>
        <pc:docMk/>
      </pc:docMkLst>
      <pc:sldChg chg="delCm">
        <pc:chgData name="Karen Virapen" userId="b334dfaddee2ba9d" providerId="Windows Live" clId="Web-{C3FBF784-7C84-4426-8DF0-39F57A156B22}" dt="2023-07-27T15:10:34.937" v="4"/>
        <pc:sldMkLst>
          <pc:docMk/>
          <pc:sldMk cId="2655442688" sldId="2141411550"/>
        </pc:sldMkLst>
        <pc:extLst>
          <p:ext xmlns:p="http://schemas.openxmlformats.org/presentationml/2006/main" uri="{D6D511B9-2390-475A-947B-AFAB55BFBCF1}">
            <pc226:cmChg xmlns="" xmlns:pc226="http://schemas.microsoft.com/office/powerpoint/2022/06/main/command" chg="del">
              <pc226:chgData name="Karen Virapen" userId="b334dfaddee2ba9d" providerId="Windows Live" clId="Web-{C3FBF784-7C84-4426-8DF0-39F57A156B22}" dt="2023-07-27T15:10:34.937" v="4"/>
              <pc2:cmMkLst xmlns:pc2="http://schemas.microsoft.com/office/powerpoint/2019/9/main/command">
                <pc:docMk/>
                <pc:sldMk cId="2655442688" sldId="2141411550"/>
                <pc2:cmMk id="{D219ECD2-7BC9-4484-9117-2C341142DE97}"/>
              </pc2:cmMkLst>
            </pc226:cmChg>
          </p:ext>
        </pc:extLst>
      </pc:sldChg>
      <pc:sldChg chg="delCm">
        <pc:chgData name="Karen Virapen" userId="b334dfaddee2ba9d" providerId="Windows Live" clId="Web-{C3FBF784-7C84-4426-8DF0-39F57A156B22}" dt="2023-07-27T15:10:17.843" v="1"/>
        <pc:sldMkLst>
          <pc:docMk/>
          <pc:sldMk cId="1196174779" sldId="2141411561"/>
        </pc:sldMkLst>
        <pc:extLst>
          <p:ext xmlns:p="http://schemas.openxmlformats.org/presentationml/2006/main" uri="{D6D511B9-2390-475A-947B-AFAB55BFBCF1}">
            <pc226:cmChg xmlns="" xmlns:pc226="http://schemas.microsoft.com/office/powerpoint/2022/06/main/command" chg="del">
              <pc226:chgData name="Karen Virapen" userId="b334dfaddee2ba9d" providerId="Windows Live" clId="Web-{C3FBF784-7C84-4426-8DF0-39F57A156B22}" dt="2023-07-27T15:10:17.843" v="1"/>
              <pc2:cmMkLst xmlns:pc2="http://schemas.microsoft.com/office/powerpoint/2019/9/main/command">
                <pc:docMk/>
                <pc:sldMk cId="1196174779" sldId="2141411561"/>
                <pc2:cmMk id="{A8A4BC94-A9B4-4C74-895C-7466CC7C3EC5}"/>
              </pc2:cmMkLst>
            </pc226:cmChg>
            <pc226:cmChg xmlns="" xmlns:pc226="http://schemas.microsoft.com/office/powerpoint/2022/06/main/command" chg="del">
              <pc226:chgData name="Karen Virapen" userId="b334dfaddee2ba9d" providerId="Windows Live" clId="Web-{C3FBF784-7C84-4426-8DF0-39F57A156B22}" dt="2023-07-27T15:10:15.343" v="0"/>
              <pc2:cmMkLst xmlns:pc2="http://schemas.microsoft.com/office/powerpoint/2019/9/main/command">
                <pc:docMk/>
                <pc:sldMk cId="1196174779" sldId="2141411561"/>
                <pc2:cmMk id="{7788F0CE-8CDF-47FD-BEE3-4A5CC8856C85}"/>
              </pc2:cmMkLst>
            </pc226:cmChg>
          </p:ext>
        </pc:extLst>
      </pc:sldChg>
      <pc:sldChg chg="delCm">
        <pc:chgData name="Karen Virapen" userId="b334dfaddee2ba9d" providerId="Windows Live" clId="Web-{C3FBF784-7C84-4426-8DF0-39F57A156B22}" dt="2023-07-27T15:10:29.734" v="3"/>
        <pc:sldMkLst>
          <pc:docMk/>
          <pc:sldMk cId="1576186291" sldId="2141411562"/>
        </pc:sldMkLst>
        <pc:extLst>
          <p:ext xmlns:p="http://schemas.openxmlformats.org/presentationml/2006/main" uri="{D6D511B9-2390-475A-947B-AFAB55BFBCF1}">
            <pc226:cmChg xmlns="" xmlns:pc226="http://schemas.microsoft.com/office/powerpoint/2022/06/main/command" chg="del">
              <pc226:chgData name="Karen Virapen" userId="b334dfaddee2ba9d" providerId="Windows Live" clId="Web-{C3FBF784-7C84-4426-8DF0-39F57A156B22}" dt="2023-07-27T15:10:29.734" v="3"/>
              <pc2:cmMkLst xmlns:pc2="http://schemas.microsoft.com/office/powerpoint/2019/9/main/command">
                <pc:docMk/>
                <pc:sldMk cId="1576186291" sldId="2141411562"/>
                <pc2:cmMk id="{649D9853-AE30-43AA-AC91-A82CEAF44E67}"/>
              </pc2:cmMkLst>
            </pc226:cmChg>
            <pc226:cmChg xmlns="" xmlns:pc226="http://schemas.microsoft.com/office/powerpoint/2022/06/main/command" chg="del">
              <pc226:chgData name="Karen Virapen" userId="b334dfaddee2ba9d" providerId="Windows Live" clId="Web-{C3FBF784-7C84-4426-8DF0-39F57A156B22}" dt="2023-07-27T15:10:24.484" v="2"/>
              <pc2:cmMkLst xmlns:pc2="http://schemas.microsoft.com/office/powerpoint/2019/9/main/command">
                <pc:docMk/>
                <pc:sldMk cId="1576186291" sldId="2141411562"/>
                <pc2:cmMk id="{4AE83C56-62BB-4F53-880B-A0403C5434F4}"/>
              </pc2:cmMkLst>
            </pc226:cmChg>
          </p:ext>
        </pc:extLst>
      </pc:sldChg>
      <pc:sldChg chg="delCm">
        <pc:chgData name="Karen Virapen" userId="b334dfaddee2ba9d" providerId="Windows Live" clId="Web-{C3FBF784-7C84-4426-8DF0-39F57A156B22}" dt="2023-07-27T15:23:50.260" v="5"/>
        <pc:sldMkLst>
          <pc:docMk/>
          <pc:sldMk cId="3787143080" sldId="2141411564"/>
        </pc:sldMkLst>
        <pc:extLst>
          <p:ext xmlns:p="http://schemas.openxmlformats.org/presentationml/2006/main" uri="{D6D511B9-2390-475A-947B-AFAB55BFBCF1}">
            <pc226:cmChg xmlns="" xmlns:pc226="http://schemas.microsoft.com/office/powerpoint/2022/06/main/command" chg="del">
              <pc226:chgData name="Karen Virapen" userId="b334dfaddee2ba9d" providerId="Windows Live" clId="Web-{C3FBF784-7C84-4426-8DF0-39F57A156B22}" dt="2023-07-27T15:23:50.260" v="5"/>
              <pc2:cmMkLst xmlns:pc2="http://schemas.microsoft.com/office/powerpoint/2019/9/main/command">
                <pc:docMk/>
                <pc:sldMk cId="3787143080" sldId="2141411564"/>
                <pc2:cmMk id="{66BC67F2-2842-4609-A4C6-346105BC66A1}"/>
              </pc2:cmMkLst>
            </pc226:cmChg>
          </p:ext>
        </pc:extLst>
      </pc:sldChg>
      <pc:sldChg chg="delCm">
        <pc:chgData name="Karen Virapen" userId="b334dfaddee2ba9d" providerId="Windows Live" clId="Web-{C3FBF784-7C84-4426-8DF0-39F57A156B22}" dt="2023-07-27T15:24:02.323" v="7"/>
        <pc:sldMkLst>
          <pc:docMk/>
          <pc:sldMk cId="3249953699" sldId="2141411570"/>
        </pc:sldMkLst>
        <pc:extLst>
          <p:ext xmlns:p="http://schemas.openxmlformats.org/presentationml/2006/main" uri="{D6D511B9-2390-475A-947B-AFAB55BFBCF1}">
            <pc226:cmChg xmlns="" xmlns:pc226="http://schemas.microsoft.com/office/powerpoint/2022/06/main/command" chg="del">
              <pc226:chgData name="Karen Virapen" userId="b334dfaddee2ba9d" providerId="Windows Live" clId="Web-{C3FBF784-7C84-4426-8DF0-39F57A156B22}" dt="2023-07-27T15:24:02.323" v="7"/>
              <pc2:cmMkLst xmlns:pc2="http://schemas.microsoft.com/office/powerpoint/2019/9/main/command">
                <pc:docMk/>
                <pc:sldMk cId="3249953699" sldId="2141411570"/>
                <pc2:cmMk id="{91F006EA-D2A7-4DE8-B4D7-78407B5B4E5C}"/>
              </pc2:cmMkLst>
            </pc226:cmChg>
          </p:ext>
        </pc:extLst>
      </pc:sldChg>
      <pc:sldChg chg="delCm">
        <pc:chgData name="Karen Virapen" userId="b334dfaddee2ba9d" providerId="Windows Live" clId="Web-{C3FBF784-7C84-4426-8DF0-39F57A156B22}" dt="2023-07-27T15:24:08.557" v="9"/>
        <pc:sldMkLst>
          <pc:docMk/>
          <pc:sldMk cId="1426914029" sldId="2141411571"/>
        </pc:sldMkLst>
        <pc:extLst>
          <p:ext xmlns:p="http://schemas.openxmlformats.org/presentationml/2006/main" uri="{D6D511B9-2390-475A-947B-AFAB55BFBCF1}">
            <pc226:cmChg xmlns="" xmlns:pc226="http://schemas.microsoft.com/office/powerpoint/2022/06/main/command" chg="del">
              <pc226:chgData name="Karen Virapen" userId="b334dfaddee2ba9d" providerId="Windows Live" clId="Web-{C3FBF784-7C84-4426-8DF0-39F57A156B22}" dt="2023-07-27T15:24:06.416" v="8"/>
              <pc2:cmMkLst xmlns:pc2="http://schemas.microsoft.com/office/powerpoint/2019/9/main/command">
                <pc:docMk/>
                <pc:sldMk cId="1426914029" sldId="2141411571"/>
                <pc2:cmMk id="{7C5E3F57-5163-4D21-B806-B2F3F9391525}"/>
              </pc2:cmMkLst>
            </pc226:cmChg>
            <pc226:cmChg xmlns="" xmlns:pc226="http://schemas.microsoft.com/office/powerpoint/2022/06/main/command" chg="del">
              <pc226:chgData name="Karen Virapen" userId="b334dfaddee2ba9d" providerId="Windows Live" clId="Web-{C3FBF784-7C84-4426-8DF0-39F57A156B22}" dt="2023-07-27T15:24:08.557" v="9"/>
              <pc2:cmMkLst xmlns:pc2="http://schemas.microsoft.com/office/powerpoint/2019/9/main/command">
                <pc:docMk/>
                <pc:sldMk cId="1426914029" sldId="2141411571"/>
                <pc2:cmMk id="{FC2D8BB1-D1CF-4B7F-A7A9-357153A420F2}"/>
              </pc2:cmMkLst>
            </pc226:cmChg>
          </p:ext>
        </pc:extLst>
      </pc:sldChg>
      <pc:sldChg chg="delCm">
        <pc:chgData name="Karen Virapen" userId="b334dfaddee2ba9d" providerId="Windows Live" clId="Web-{C3FBF784-7C84-4426-8DF0-39F57A156B22}" dt="2023-07-27T15:24:26.698" v="10"/>
        <pc:sldMkLst>
          <pc:docMk/>
          <pc:sldMk cId="457620791" sldId="2141411574"/>
        </pc:sldMkLst>
        <pc:extLst>
          <p:ext xmlns:p="http://schemas.openxmlformats.org/presentationml/2006/main" uri="{D6D511B9-2390-475A-947B-AFAB55BFBCF1}">
            <pc226:cmChg xmlns="" xmlns:pc226="http://schemas.microsoft.com/office/powerpoint/2022/06/main/command" chg="del">
              <pc226:chgData name="Karen Virapen" userId="b334dfaddee2ba9d" providerId="Windows Live" clId="Web-{C3FBF784-7C84-4426-8DF0-39F57A156B22}" dt="2023-07-27T15:24:26.698" v="10"/>
              <pc2:cmMkLst xmlns:pc2="http://schemas.microsoft.com/office/powerpoint/2019/9/main/command">
                <pc:docMk/>
                <pc:sldMk cId="457620791" sldId="2141411574"/>
                <pc2:cmMk id="{810B2066-23AF-401D-9499-53A4F11FAA93}"/>
              </pc2:cmMkLst>
            </pc226:cmChg>
          </p:ext>
        </pc:extLst>
      </pc:sldChg>
      <pc:sldChg chg="delCm">
        <pc:chgData name="Karen Virapen" userId="b334dfaddee2ba9d" providerId="Windows Live" clId="Web-{C3FBF784-7C84-4426-8DF0-39F57A156B22}" dt="2023-07-27T15:24:30.620" v="11"/>
        <pc:sldMkLst>
          <pc:docMk/>
          <pc:sldMk cId="3573345022" sldId="2141411575"/>
        </pc:sldMkLst>
        <pc:extLst>
          <p:ext xmlns:p="http://schemas.openxmlformats.org/presentationml/2006/main" uri="{D6D511B9-2390-475A-947B-AFAB55BFBCF1}">
            <pc226:cmChg xmlns="" xmlns:pc226="http://schemas.microsoft.com/office/powerpoint/2022/06/main/command" chg="del">
              <pc226:chgData name="Karen Virapen" userId="b334dfaddee2ba9d" providerId="Windows Live" clId="Web-{C3FBF784-7C84-4426-8DF0-39F57A156B22}" dt="2023-07-27T15:24:30.620" v="11"/>
              <pc2:cmMkLst xmlns:pc2="http://schemas.microsoft.com/office/powerpoint/2019/9/main/command">
                <pc:docMk/>
                <pc:sldMk cId="3573345022" sldId="2141411575"/>
                <pc2:cmMk id="{7391B196-A9ED-4201-A5E3-6C1396A7D081}"/>
              </pc2:cmMkLst>
            </pc226:cmChg>
          </p:ext>
        </pc:extLst>
      </pc:sldChg>
      <pc:sldChg chg="delCm">
        <pc:chgData name="Karen Virapen" userId="b334dfaddee2ba9d" providerId="Windows Live" clId="Web-{C3FBF784-7C84-4426-8DF0-39F57A156B22}" dt="2023-07-27T15:24:43.011" v="12"/>
        <pc:sldMkLst>
          <pc:docMk/>
          <pc:sldMk cId="881882943" sldId="2141411579"/>
        </pc:sldMkLst>
        <pc:extLst>
          <p:ext xmlns:p="http://schemas.openxmlformats.org/presentationml/2006/main" uri="{D6D511B9-2390-475A-947B-AFAB55BFBCF1}">
            <pc226:cmChg xmlns="" xmlns:pc226="http://schemas.microsoft.com/office/powerpoint/2022/06/main/command" chg="del">
              <pc226:chgData name="Karen Virapen" userId="b334dfaddee2ba9d" providerId="Windows Live" clId="Web-{C3FBF784-7C84-4426-8DF0-39F57A156B22}" dt="2023-07-27T15:24:43.011" v="12"/>
              <pc2:cmMkLst xmlns:pc2="http://schemas.microsoft.com/office/powerpoint/2019/9/main/command">
                <pc:docMk/>
                <pc:sldMk cId="881882943" sldId="2141411579"/>
                <pc2:cmMk id="{04821638-21F5-426E-9790-1C383692DF08}"/>
              </pc2:cmMkLst>
            </pc226:cmChg>
          </p:ext>
        </pc:extLst>
      </pc:sldChg>
      <pc:sldChg chg="delCm">
        <pc:chgData name="Karen Virapen" userId="b334dfaddee2ba9d" providerId="Windows Live" clId="Web-{C3FBF784-7C84-4426-8DF0-39F57A156B22}" dt="2023-07-27T15:24:50.511" v="13"/>
        <pc:sldMkLst>
          <pc:docMk/>
          <pc:sldMk cId="879185566" sldId="2141411585"/>
        </pc:sldMkLst>
        <pc:extLst>
          <p:ext xmlns:p="http://schemas.openxmlformats.org/presentationml/2006/main" uri="{D6D511B9-2390-475A-947B-AFAB55BFBCF1}">
            <pc226:cmChg xmlns="" xmlns:pc226="http://schemas.microsoft.com/office/powerpoint/2022/06/main/command" chg="del">
              <pc226:chgData name="Karen Virapen" userId="b334dfaddee2ba9d" providerId="Windows Live" clId="Web-{C3FBF784-7C84-4426-8DF0-39F57A156B22}" dt="2023-07-27T15:24:50.511" v="13"/>
              <pc2:cmMkLst xmlns:pc2="http://schemas.microsoft.com/office/powerpoint/2019/9/main/command">
                <pc:docMk/>
                <pc:sldMk cId="879185566" sldId="2141411585"/>
                <pc2:cmMk id="{6B650715-54FF-47AA-AEE1-BFC235409B6B}"/>
              </pc2:cmMkLst>
            </pc226:cmChg>
          </p:ext>
        </pc:extLst>
      </pc:sldChg>
      <pc:sldChg chg="delCm">
        <pc:chgData name="Karen Virapen" userId="b334dfaddee2ba9d" providerId="Windows Live" clId="Web-{C3FBF784-7C84-4426-8DF0-39F57A156B22}" dt="2023-07-27T15:23:58.276" v="6"/>
        <pc:sldMkLst>
          <pc:docMk/>
          <pc:sldMk cId="3850108455" sldId="2141411591"/>
        </pc:sldMkLst>
        <pc:extLst>
          <p:ext xmlns:p="http://schemas.openxmlformats.org/presentationml/2006/main" uri="{D6D511B9-2390-475A-947B-AFAB55BFBCF1}">
            <pc226:cmChg xmlns="" xmlns:pc226="http://schemas.microsoft.com/office/powerpoint/2022/06/main/command" chg="del">
              <pc226:chgData name="Karen Virapen" userId="b334dfaddee2ba9d" providerId="Windows Live" clId="Web-{C3FBF784-7C84-4426-8DF0-39F57A156B22}" dt="2023-07-27T15:23:58.276" v="6"/>
              <pc2:cmMkLst xmlns:pc2="http://schemas.microsoft.com/office/powerpoint/2019/9/main/command">
                <pc:docMk/>
                <pc:sldMk cId="3850108455" sldId="2141411591"/>
                <pc2:cmMk id="{F356B259-F2D9-49A2-A7E9-3E67A165CCDA}"/>
              </pc2:cmMkLst>
            </pc226:cmChg>
          </p:ext>
        </pc:extLst>
      </pc:sldChg>
      <pc:sldChg chg="delCm">
        <pc:chgData name="Karen Virapen" userId="b334dfaddee2ba9d" providerId="Windows Live" clId="Web-{C3FBF784-7C84-4426-8DF0-39F57A156B22}" dt="2023-07-27T15:24:56.620" v="14"/>
        <pc:sldMkLst>
          <pc:docMk/>
          <pc:sldMk cId="1478848790" sldId="2141411592"/>
        </pc:sldMkLst>
        <pc:extLst>
          <p:ext xmlns:p="http://schemas.openxmlformats.org/presentationml/2006/main" uri="{D6D511B9-2390-475A-947B-AFAB55BFBCF1}">
            <pc226:cmChg xmlns="" xmlns:pc226="http://schemas.microsoft.com/office/powerpoint/2022/06/main/command" chg="del">
              <pc226:chgData name="Karen Virapen" userId="b334dfaddee2ba9d" providerId="Windows Live" clId="Web-{C3FBF784-7C84-4426-8DF0-39F57A156B22}" dt="2023-07-27T15:24:56.620" v="14"/>
              <pc2:cmMkLst xmlns:pc2="http://schemas.microsoft.com/office/powerpoint/2019/9/main/command">
                <pc:docMk/>
                <pc:sldMk cId="1478848790" sldId="2141411592"/>
                <pc2:cmMk id="{83EFF5BF-3A02-4FDD-835F-B9FFFD716CD0}"/>
              </pc2:cmMkLst>
            </pc226:cmChg>
          </p:ext>
        </pc:ext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3-07-27T16:38:31.899" idx="1">
    <p:pos x="2167" y="1422"/>
    <p:text>First screenshot updated.</p:text>
    <p:extLst>
      <p:ext uri="{C676402C-5697-4E1C-873F-D02D1690AC5C}">
        <p15:threadingInfo xmlns:p15="http://schemas.microsoft.com/office/powerpoint/2012/main" timeZoneBias="-60"/>
      </p:ext>
    </p:extLst>
  </p:cm>
  <p:cm authorId="1" dt="2023-07-27T16:38:53.984" idx="2">
    <p:pos x="7130" y="2404"/>
    <p:text>Animation fixed.</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7-27T16:43:35.584" idx="3">
    <p:pos x="6629" y="1549"/>
    <p:text>Updated screenshot</p:text>
    <p:extLst mod="1">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07-27T16:49:34.385" idx="4">
    <p:pos x="5546" y="2065"/>
    <p:text>updated second screenshot</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3-07-27T16:52:26.564" idx="5">
    <p:pos x="7218" y="1847"/>
    <p:text>Updated screenshot</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3-07-27T16:55:36.951" idx="6">
    <p:pos x="7156" y="1625"/>
    <p:text>Updated screenshot</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3-07-27T16:56:35.831" idx="7">
    <p:pos x="3187" y="2788"/>
    <p:text>Updated screenshot</p:text>
    <p:extLst>
      <p:ext uri="{C676402C-5697-4E1C-873F-D02D1690AC5C}">
        <p15:threadingInfo xmlns:p15="http://schemas.microsoft.com/office/powerpoint/2012/main" timeZoneBias="-6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3-07-27T17:05:17.064" idx="8">
    <p:pos x="6081" y="1652"/>
    <p:text>replaced image screenshot</p:text>
    <p:extLst mod="1">
      <p:ext uri="{C676402C-5697-4E1C-873F-D02D1690AC5C}">
        <p15:threadingInfo xmlns:p15="http://schemas.microsoft.com/office/powerpoint/2012/main" timeZoneBias="-6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3-07-27T17:08:22.271" idx="9">
    <p:pos x="3021" y="2869"/>
    <p:text>Updated screenshot</p:text>
    <p:extLst>
      <p:ext uri="{C676402C-5697-4E1C-873F-D02D1690AC5C}">
        <p15:threadingInfo xmlns:p15="http://schemas.microsoft.com/office/powerpoint/2012/main" timeZoneBias="-6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3-08-02T10:40:02.901" idx="11">
    <p:pos x="2267" y="1937"/>
    <p:text>Team leader screenshot replaced with higher res version.</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5448C-9631-42E7-A042-829907BF31F8}" type="datetimeFigureOut">
              <a:rPr lang="en-GB" smtClean="0"/>
              <a:t>02/08/2023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D9D50-C061-45AE-A04B-DE5F593CE4BE}" type="slidenum">
              <a:rPr lang="en-GB" smtClean="0"/>
              <a:t>‹#›</a:t>
            </a:fld>
            <a:endParaRPr lang="en-GB"/>
          </a:p>
        </p:txBody>
      </p:sp>
    </p:spTree>
    <p:extLst>
      <p:ext uri="{BB962C8B-B14F-4D97-AF65-F5344CB8AC3E}">
        <p14:creationId xmlns:p14="http://schemas.microsoft.com/office/powerpoint/2010/main" val="68095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dirty="0">
                <a:effectLst/>
                <a:latin typeface="Calibri" panose="020F0502020204030204" pitchFamily="34" charset="0"/>
                <a:ea typeface="Calibri" panose="020F0502020204030204" pitchFamily="34" charset="0"/>
                <a:cs typeface="Cambria" panose="02040503050406030204" pitchFamily="18" charset="0"/>
              </a:rPr>
              <a:t>Welcome to Unit 4 of Module 4.</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a:t>
            </a:fld>
            <a:endParaRPr lang="en-GB"/>
          </a:p>
        </p:txBody>
      </p:sp>
    </p:spTree>
    <p:extLst>
      <p:ext uri="{BB962C8B-B14F-4D97-AF65-F5344CB8AC3E}">
        <p14:creationId xmlns:p14="http://schemas.microsoft.com/office/powerpoint/2010/main" val="1393379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dirty="0">
                <a:effectLst/>
                <a:latin typeface="Calibri" panose="020F0502020204030204" pitchFamily="34" charset="0"/>
                <a:ea typeface="Calibri" panose="020F0502020204030204" pitchFamily="34" charset="0"/>
                <a:cs typeface="Cambria" panose="02040503050406030204" pitchFamily="18" charset="0"/>
              </a:rPr>
              <a:t>The </a:t>
            </a:r>
            <a:r>
              <a:rPr lang="en-IE" sz="1200" b="1" dirty="0">
                <a:effectLst/>
                <a:latin typeface="Calibri" panose="020F0502020204030204" pitchFamily="34" charset="0"/>
                <a:ea typeface="Calibri" panose="020F0502020204030204" pitchFamily="34" charset="0"/>
                <a:cs typeface="Cambria" panose="02040503050406030204" pitchFamily="18" charset="0"/>
              </a:rPr>
              <a:t>flow control form</a:t>
            </a:r>
            <a:r>
              <a:rPr lang="en-IE" sz="1200" dirty="0">
                <a:effectLst/>
                <a:latin typeface="Calibri" panose="020F0502020204030204" pitchFamily="34" charset="0"/>
                <a:ea typeface="Calibri" panose="020F0502020204030204" pitchFamily="34" charset="0"/>
                <a:cs typeface="Cambria" panose="02040503050406030204" pitchFamily="18" charset="0"/>
              </a:rPr>
              <a:t> allows data collectors to:</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IE" sz="1200" dirty="0">
                <a:effectLst/>
                <a:latin typeface="Calibri" panose="020F0502020204030204" pitchFamily="34" charset="0"/>
                <a:ea typeface="Calibri" panose="020F0502020204030204" pitchFamily="34"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IE" sz="1200" dirty="0">
                <a:effectLst/>
                <a:latin typeface="Calibri" panose="020F0502020204030204" pitchFamily="34" charset="0"/>
                <a:ea typeface="Calibri" panose="020F0502020204030204" pitchFamily="34" charset="0"/>
                <a:cs typeface="Cambria" panose="02040503050406030204" pitchFamily="18" charset="0"/>
              </a:rPr>
              <a:t>navigate into sections; and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IE" sz="1200" dirty="0">
                <a:effectLst/>
                <a:latin typeface="Calibri" panose="020F0502020204030204" pitchFamily="34" charset="0"/>
                <a:ea typeface="Calibri" panose="020F0502020204030204" pitchFamily="34" charset="0"/>
              </a:rPr>
              <a:t>keep track of the status of the assigned sections.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D9D50-C061-45AE-A04B-DE5F593CE4BE}"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0817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If the data collector selects “Enter/edit data for a section” in the flow control main form, they will be taken to the list of:</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Arial" panose="020B0604020202020204" pitchFamily="34" charset="0"/>
              <a:buChar char="•"/>
              <a:tabLst>
                <a:tab pos="457200"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sections assigned to them; </a:t>
            </a:r>
            <a:endParaRPr lang="en-GB" sz="14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interview status (“Section not started”, “Section incomplete”, “Section complete”); and </a:t>
            </a:r>
            <a:endParaRPr lang="en-GB" sz="14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 column indicating if the section is done.</a:t>
            </a:r>
            <a:endParaRPr lang="en-GB" sz="1400" dirty="0">
              <a:effectLst/>
              <a:latin typeface="Cambria" panose="02040503050406030204" pitchFamily="18" charset="0"/>
              <a:ea typeface="Cambria" panose="02040503050406030204" pitchFamily="18" charset="0"/>
              <a:cs typeface="Times New Roman" panose="02020603050405020304" pitchFamily="18" charset="0"/>
            </a:endParaRPr>
          </a:p>
          <a:p>
            <a:r>
              <a:rPr lang="en-US" sz="12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GB" sz="12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Clicking the name of the section followed by the green check mark will allow data entry for a section.</a:t>
            </a:r>
          </a:p>
        </p:txBody>
      </p:sp>
      <p:sp>
        <p:nvSpPr>
          <p:cNvPr id="4" name="Slide Number Placeholder 3"/>
          <p:cNvSpPr>
            <a:spLocks noGrp="1"/>
          </p:cNvSpPr>
          <p:nvPr>
            <p:ph type="sldNum" sz="quarter" idx="5"/>
          </p:nvPr>
        </p:nvSpPr>
        <p:spPr/>
        <p:txBody>
          <a:bodyPr/>
          <a:lstStyle/>
          <a:p>
            <a:fld id="{7C1D9D50-C061-45AE-A04B-DE5F593CE4BE}" type="slidenum">
              <a:rPr lang="en-GB" smtClean="0"/>
              <a:t>11</a:t>
            </a:fld>
            <a:endParaRPr lang="en-GB"/>
          </a:p>
        </p:txBody>
      </p:sp>
    </p:spTree>
    <p:extLst>
      <p:ext uri="{BB962C8B-B14F-4D97-AF65-F5344CB8AC3E}">
        <p14:creationId xmlns:p14="http://schemas.microsoft.com/office/powerpoint/2010/main" val="418741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effectLst/>
                <a:latin typeface="Calibri" panose="020F0502020204030204" pitchFamily="34" charset="0"/>
                <a:ea typeface="Cambria" panose="02040503050406030204" pitchFamily="18" charset="0"/>
                <a:cs typeface="Cambria" panose="02040503050406030204" pitchFamily="18" charset="0"/>
              </a:rPr>
              <a:t>When the data collector completes data collection for a facility, they need to click “End entry” for this facility from the flow control main form.</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IE" sz="1200" dirty="0">
                <a:solidFill>
                  <a:srgbClr val="000000"/>
                </a:solidFill>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171450" lvl="0" indent="-171450">
              <a:buFont typeface="Arial" panose="020B0604020202020204" pitchFamily="34" charset="0"/>
              <a:buChar char="•"/>
            </a:pPr>
            <a:r>
              <a:rPr lang="en-IE" sz="1200" dirty="0" err="1">
                <a:solidFill>
                  <a:srgbClr val="000000"/>
                </a:solidFill>
                <a:effectLst/>
                <a:latin typeface="Calibri" panose="020F0502020204030204" pitchFamily="34" charset="0"/>
                <a:ea typeface="Cambria" panose="02040503050406030204" pitchFamily="18" charset="0"/>
                <a:cs typeface="Cambria" panose="02040503050406030204" pitchFamily="18" charset="0"/>
              </a:rPr>
              <a:t>i</a:t>
            </a:r>
            <a:r>
              <a:rPr lang="en-US" sz="1200" dirty="0">
                <a:solidFill>
                  <a:srgbClr val="000000"/>
                </a:solidFill>
                <a:effectLst/>
                <a:latin typeface="Calibri" panose="020F0502020204030204" pitchFamily="34" charset="0"/>
                <a:ea typeface="Cambria" panose="02040503050406030204" pitchFamily="18" charset="0"/>
                <a:cs typeface="Cambria" panose="02040503050406030204" pitchFamily="18" charset="0"/>
              </a:rPr>
              <a:t>f all the sections are complete, they will get a message saying “Data entry is complete”, with the options to exit, or continue entry, which is used in case the data collector still wants to make some changes in the data;</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0" indent="0">
              <a:buFont typeface="Arial" panose="020B0604020202020204" pitchFamily="34" charset="0"/>
              <a:buNone/>
            </a:pP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171450" lvl="0" indent="-171450">
              <a:buFont typeface="Arial" panose="020B0604020202020204" pitchFamily="34" charset="0"/>
              <a:buChar char="•"/>
            </a:pPr>
            <a:r>
              <a:rPr lang="en-US" sz="1200" dirty="0">
                <a:solidFill>
                  <a:srgbClr val="000000"/>
                </a:solidFill>
                <a:effectLst/>
                <a:latin typeface="Calibri" panose="020F0502020204030204" pitchFamily="34" charset="0"/>
                <a:ea typeface="Cambria" panose="02040503050406030204" pitchFamily="18" charset="0"/>
                <a:cs typeface="Cambria" panose="02040503050406030204" pitchFamily="18" charset="0"/>
              </a:rPr>
              <a:t>if one or more sections are incomplete, they will get a message saying “One or more sections are not yet complete”, with the options to continue or to exit</a:t>
            </a:r>
            <a:r>
              <a:rPr lang="en-IE" sz="1200" dirty="0">
                <a:solidFill>
                  <a:srgbClr val="000000"/>
                </a:solidFill>
                <a:effectLst/>
                <a:latin typeface="Calibri" panose="020F0502020204030204" pitchFamily="34" charset="0"/>
                <a:ea typeface="Cambria" panose="02040503050406030204" pitchFamily="18" charset="0"/>
                <a:cs typeface="Cambria" panose="02040503050406030204" pitchFamily="18" charset="0"/>
              </a:rPr>
              <a:t>;</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0" indent="0">
              <a:buFont typeface="Arial" panose="020B0604020202020204" pitchFamily="34" charset="0"/>
              <a:buNone/>
            </a:pP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171450" lvl="0" indent="-171450">
              <a:buFont typeface="Arial" panose="020B0604020202020204" pitchFamily="34" charset="0"/>
              <a:buChar char="•"/>
            </a:pPr>
            <a:r>
              <a:rPr lang="en-US" sz="1200" dirty="0">
                <a:solidFill>
                  <a:srgbClr val="000000"/>
                </a:solidFill>
                <a:effectLst/>
                <a:latin typeface="Calibri" panose="020F0502020204030204" pitchFamily="34" charset="0"/>
                <a:ea typeface="Cambria" panose="02040503050406030204" pitchFamily="18" charset="0"/>
                <a:cs typeface="Cambria" panose="02040503050406030204" pitchFamily="18" charset="0"/>
              </a:rPr>
              <a:t>for either of these options, the data are saved and the program returns to the main menu.</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12</a:t>
            </a:fld>
            <a:endParaRPr lang="en-GB"/>
          </a:p>
        </p:txBody>
      </p:sp>
    </p:spTree>
    <p:extLst>
      <p:ext uri="{BB962C8B-B14F-4D97-AF65-F5344CB8AC3E}">
        <p14:creationId xmlns:p14="http://schemas.microsoft.com/office/powerpoint/2010/main" val="4168130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effectLst/>
                <a:latin typeface="Calibri" panose="020F0502020204030204" pitchFamily="34" charset="0"/>
                <a:ea typeface="Calibri" panose="020F0502020204030204" pitchFamily="34" charset="0"/>
                <a:cs typeface="Cambria" panose="02040503050406030204" pitchFamily="18" charset="0"/>
              </a:rPr>
              <a:t>After a section has been selected, the data collector needs to enter data for that questionnaire section.</a:t>
            </a:r>
          </a:p>
          <a:p>
            <a:endParaRPr lang="en-IE" sz="1200" dirty="0">
              <a:effectLst/>
              <a:latin typeface="Calibri" panose="020F0502020204030204" pitchFamily="34" charset="0"/>
              <a:ea typeface="Calibri" panose="020F0502020204030204" pitchFamily="34" charset="0"/>
              <a:cs typeface="Cambria" panose="02040503050406030204" pitchFamily="18" charset="0"/>
            </a:endParaRPr>
          </a:p>
          <a:p>
            <a:r>
              <a:rPr lang="en-IE" sz="1200" dirty="0">
                <a:effectLst/>
                <a:latin typeface="Calibri" panose="020F0502020204030204" pitchFamily="34" charset="0"/>
                <a:ea typeface="Calibri" panose="020F0502020204030204" pitchFamily="34" charset="0"/>
                <a:cs typeface="Cambria" panose="02040503050406030204" pitchFamily="18" charset="0"/>
              </a:rPr>
              <a:t>The questions are displayed sequentially as they appear in the paper version of the questionnaire. </a:t>
            </a:r>
          </a:p>
          <a:p>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IE" sz="1200" dirty="0">
                <a:effectLst/>
                <a:latin typeface="Calibri" panose="020F0502020204030204" pitchFamily="34" charset="0"/>
                <a:ea typeface="Calibri" panose="020F0502020204030204" pitchFamily="34" charset="0"/>
                <a:cs typeface="Cambria" panose="02040503050406030204" pitchFamily="18" charset="0"/>
              </a:rPr>
              <a:t>Upon completion of data entry for each section, a message informing the data collector that the section is finished appears.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IE" sz="1200" dirty="0">
                <a:effectLst/>
                <a:latin typeface="Calibri" panose="020F0502020204030204" pitchFamily="34" charset="0"/>
                <a:ea typeface="Calibri" panose="020F0502020204030204" pitchFamily="34"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IE" sz="1200" dirty="0">
                <a:effectLst/>
                <a:latin typeface="Calibri" panose="020F0502020204030204" pitchFamily="34" charset="0"/>
                <a:ea typeface="Calibri" panose="020F0502020204030204" pitchFamily="34" charset="0"/>
              </a:rPr>
              <a:t>The data collector MUST go through all questions before landing on the section completion page.</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13</a:t>
            </a:fld>
            <a:endParaRPr lang="en-GB"/>
          </a:p>
        </p:txBody>
      </p:sp>
    </p:spTree>
    <p:extLst>
      <p:ext uri="{BB962C8B-B14F-4D97-AF65-F5344CB8AC3E}">
        <p14:creationId xmlns:p14="http://schemas.microsoft.com/office/powerpoint/2010/main" val="10888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effectLst/>
                <a:latin typeface="Calibri" panose="020F0502020204030204" pitchFamily="34" charset="0"/>
                <a:ea typeface="Cambria" panose="02040503050406030204" pitchFamily="18" charset="0"/>
                <a:cs typeface="Cambria" panose="02040503050406030204" pitchFamily="18" charset="0"/>
              </a:rPr>
              <a:t>During data entry in a section, if the data collector wants to </a:t>
            </a:r>
            <a:r>
              <a:rPr lang="en-GB" sz="1200" b="1" dirty="0">
                <a:effectLst/>
                <a:latin typeface="Calibri" panose="020F0502020204030204" pitchFamily="34" charset="0"/>
                <a:ea typeface="Cambria" panose="02040503050406030204" pitchFamily="18" charset="0"/>
                <a:cs typeface="Cambria" panose="02040503050406030204" pitchFamily="18" charset="0"/>
              </a:rPr>
              <a:t>save</a:t>
            </a:r>
            <a:r>
              <a:rPr lang="en-GB" sz="1200" dirty="0">
                <a:effectLst/>
                <a:latin typeface="Calibri" panose="020F0502020204030204" pitchFamily="34" charset="0"/>
                <a:ea typeface="Cambria" panose="02040503050406030204" pitchFamily="18" charset="0"/>
                <a:cs typeface="Cambria" panose="02040503050406030204" pitchFamily="18" charset="0"/>
              </a:rPr>
              <a:t> the data at any point, pressing the </a:t>
            </a:r>
            <a:r>
              <a:rPr lang="en-GB" sz="1200" b="1" dirty="0">
                <a:effectLst/>
                <a:latin typeface="Calibri" panose="020F0502020204030204" pitchFamily="34" charset="0"/>
                <a:ea typeface="Cambria" panose="02040503050406030204" pitchFamily="18" charset="0"/>
                <a:cs typeface="Cambria" panose="02040503050406030204" pitchFamily="18" charset="0"/>
              </a:rPr>
              <a:t>Back</a:t>
            </a:r>
            <a:r>
              <a:rPr lang="en-GB" sz="1200" dirty="0">
                <a:effectLst/>
                <a:latin typeface="Calibri" panose="020F0502020204030204" pitchFamily="34" charset="0"/>
                <a:ea typeface="Cambria" panose="02040503050406030204" pitchFamily="18" charset="0"/>
                <a:cs typeface="Cambria" panose="02040503050406030204" pitchFamily="18" charset="0"/>
              </a:rPr>
              <a:t> button on the device will save it. </a:t>
            </a: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A message should appear saying </a:t>
            </a:r>
            <a:r>
              <a:rPr lang="en-US" dirty="0"/>
              <a:t>“Are you attempting to exit from this section”? </a:t>
            </a:r>
            <a:endParaRPr lang="en-GB" dirty="0"/>
          </a:p>
          <a:p>
            <a:r>
              <a:rPr lang="en-US" dirty="0"/>
              <a:t> </a:t>
            </a:r>
            <a:endParaRPr lang="en-GB" dirty="0"/>
          </a:p>
          <a:p>
            <a:r>
              <a:rPr lang="en-US" dirty="0"/>
              <a:t>The data collector can:</a:t>
            </a:r>
            <a:endParaRPr lang="en-GB" dirty="0"/>
          </a:p>
          <a:p>
            <a:r>
              <a:rPr lang="en-US" dirty="0"/>
              <a:t> </a:t>
            </a:r>
            <a:endParaRPr lang="en-GB" dirty="0"/>
          </a:p>
          <a:p>
            <a:pPr marL="342900" lvl="0" indent="-342900">
              <a:buFont typeface="Arial" panose="020B0604020202020204" pitchFamily="34" charset="0"/>
              <a:buChar char="•"/>
              <a:tabLst>
                <a:tab pos="457200" algn="l"/>
              </a:tabLst>
            </a:pPr>
            <a:r>
              <a:rPr lang="en-US" dirty="0"/>
              <a:t>continue data entry; or</a:t>
            </a:r>
            <a:endParaRPr lang="en-GB" dirty="0"/>
          </a:p>
          <a:p>
            <a:pPr marL="342900" lvl="0" indent="-342900">
              <a:buFont typeface="Arial" panose="020B0604020202020204" pitchFamily="34" charset="0"/>
              <a:buChar char="•"/>
              <a:tabLst>
                <a:tab pos="457200" algn="l"/>
              </a:tabLst>
            </a:pPr>
            <a:r>
              <a:rPr lang="en-US" dirty="0"/>
              <a:t>save the data entered and exit, going to the flow control form. </a:t>
            </a:r>
            <a:endParaRPr lang="en-GB" dirty="0">
              <a:effectLst/>
              <a:ea typeface="Cambria" panose="020405030504060302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14</a:t>
            </a:fld>
            <a:endParaRPr lang="en-GB"/>
          </a:p>
        </p:txBody>
      </p:sp>
    </p:spTree>
    <p:extLst>
      <p:ext uri="{BB962C8B-B14F-4D97-AF65-F5344CB8AC3E}">
        <p14:creationId xmlns:p14="http://schemas.microsoft.com/office/powerpoint/2010/main" val="226547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dirty="0">
                <a:effectLst/>
                <a:latin typeface="Calibri" panose="020F0502020204030204" pitchFamily="34" charset="0"/>
                <a:ea typeface="Calibri" panose="020F0502020204030204" pitchFamily="34" charset="0"/>
                <a:cs typeface="Cambria" panose="02040503050406030204" pitchFamily="18" charset="0"/>
              </a:rPr>
              <a:t>If the data collector </a:t>
            </a:r>
            <a:r>
              <a:rPr lang="en-IE" sz="1200" b="1" dirty="0">
                <a:effectLst/>
                <a:latin typeface="Calibri" panose="020F0502020204030204" pitchFamily="34" charset="0"/>
                <a:ea typeface="Calibri" panose="020F0502020204030204" pitchFamily="34" charset="0"/>
                <a:cs typeface="Cambria" panose="02040503050406030204" pitchFamily="18" charset="0"/>
              </a:rPr>
              <a:t>resumes</a:t>
            </a:r>
            <a:r>
              <a:rPr lang="en-IE" sz="1200" dirty="0">
                <a:effectLst/>
                <a:latin typeface="Calibri" panose="020F0502020204030204" pitchFamily="34" charset="0"/>
                <a:ea typeface="Calibri" panose="020F0502020204030204" pitchFamily="34" charset="0"/>
                <a:cs typeface="Cambria" panose="02040503050406030204" pitchFamily="18" charset="0"/>
              </a:rPr>
              <a:t> data entry into a section partially saved, the application will prompt them to:</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IE" sz="1200" dirty="0">
                <a:effectLst/>
                <a:latin typeface="Calibri" panose="020F0502020204030204" pitchFamily="34" charset="0"/>
                <a:ea typeface="Calibri" panose="020F0502020204030204" pitchFamily="34"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IE" sz="1200" dirty="0">
                <a:effectLst/>
                <a:latin typeface="Calibri" panose="020F0502020204030204" pitchFamily="34" charset="0"/>
                <a:ea typeface="Calibri" panose="020F0502020204030204" pitchFamily="34" charset="0"/>
                <a:cs typeface="Cambria" panose="02040503050406030204" pitchFamily="18" charset="0"/>
              </a:rPr>
              <a:t>resume from the LAST saved question; or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IE" sz="1200" dirty="0">
                <a:effectLst/>
                <a:latin typeface="Calibri" panose="020F0502020204030204" pitchFamily="34" charset="0"/>
                <a:ea typeface="Calibri" panose="020F0502020204030204" pitchFamily="34" charset="0"/>
                <a:cs typeface="Cambria" panose="02040503050406030204" pitchFamily="18" charset="0"/>
              </a:rPr>
              <a:t>enter the data from the beginning.</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15</a:t>
            </a:fld>
            <a:endParaRPr lang="en-GB"/>
          </a:p>
        </p:txBody>
      </p:sp>
    </p:spTree>
    <p:extLst>
      <p:ext uri="{BB962C8B-B14F-4D97-AF65-F5344CB8AC3E}">
        <p14:creationId xmlns:p14="http://schemas.microsoft.com/office/powerpoint/2010/main" val="1103562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Cambria" panose="02040503050406030204" pitchFamily="18" charset="0"/>
              </a:rPr>
              <a:t>The data collector can check where they are with data entry for their assigned sections by viewing reports, which is related to task 5.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IE" sz="1200" dirty="0">
                <a:effectLst/>
                <a:latin typeface="Calibri" panose="020F0502020204030204" pitchFamily="34" charset="0"/>
                <a:ea typeface="Calibri" panose="020F0502020204030204" pitchFamily="34"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IE" sz="1200" dirty="0">
                <a:effectLst/>
                <a:latin typeface="Calibri" panose="020F0502020204030204" pitchFamily="34" charset="0"/>
                <a:ea typeface="Calibri" panose="020F0502020204030204" pitchFamily="34"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16</a:t>
            </a:fld>
            <a:endParaRPr lang="en-GB"/>
          </a:p>
        </p:txBody>
      </p:sp>
    </p:spTree>
    <p:extLst>
      <p:ext uri="{BB962C8B-B14F-4D97-AF65-F5344CB8AC3E}">
        <p14:creationId xmlns:p14="http://schemas.microsoft.com/office/powerpoint/2010/main" val="1202461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effectLst/>
                <a:latin typeface="Calibri" panose="020F0502020204030204" pitchFamily="34" charset="0"/>
                <a:ea typeface="Calibri" panose="020F0502020204030204" pitchFamily="34" charset="0"/>
                <a:cs typeface="Cambria" panose="02040503050406030204" pitchFamily="18" charset="0"/>
              </a:rPr>
              <a:t>To generate a report, data collectors need to select the “View reports” option from the main menu and then select the report 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r>
              <a:rPr lang="en-US" sz="12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There are 2 types of report that can be generated: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SzPts val="1100"/>
              <a:buFont typeface="Times New Roman" panose="02020603050405020304" pitchFamily="18" charset="0"/>
              <a:buAutoNum type="arabicPeriod"/>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 General progress report; and </a:t>
            </a:r>
            <a:endParaRPr lang="en-GB" sz="1400" dirty="0">
              <a:effectLst/>
              <a:latin typeface="Calibri" panose="020F0502020204030204" pitchFamily="34" charset="0"/>
              <a:ea typeface="Cambria" panose="02040503050406030204" pitchFamily="18" charset="0"/>
              <a:cs typeface="Calibri" panose="020F0502020204030204" pitchFamily="34" charset="0"/>
            </a:endParaRPr>
          </a:p>
          <a:p>
            <a:pPr marL="342900" lvl="0" indent="-342900">
              <a:buSzPts val="1100"/>
              <a:buFont typeface="Times New Roman" panose="02020603050405020304" pitchFamily="18" charset="0"/>
              <a:buAutoNum type="arabicPeriod"/>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 Facility progress report</a:t>
            </a:r>
            <a:r>
              <a:rPr lang="en-US" sz="1200" dirty="0">
                <a:effectLst/>
                <a:latin typeface="Calibri" panose="020F0502020204030204" pitchFamily="34" charset="0"/>
                <a:ea typeface="Cambria" panose="02040503050406030204" pitchFamily="18" charset="0"/>
                <a:cs typeface="Calibri" panose="020F0502020204030204" pitchFamily="34" charset="0"/>
              </a:rPr>
              <a:t>. </a:t>
            </a:r>
            <a:endParaRPr lang="en-GB" sz="1400" dirty="0">
              <a:effectLst/>
              <a:latin typeface="Calibri" panose="020F0502020204030204" pitchFamily="34" charset="0"/>
              <a:ea typeface="Cambria" panose="02040503050406030204" pitchFamily="18" charset="0"/>
              <a:cs typeface="Calibri" panose="020F0502020204030204" pitchFamily="34" charset="0"/>
            </a:endParaRPr>
          </a:p>
          <a:p>
            <a:pPr rtl="0" fontAlgn="base"/>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17</a:t>
            </a:fld>
            <a:endParaRPr lang="en-GB"/>
          </a:p>
        </p:txBody>
      </p:sp>
    </p:spTree>
    <p:extLst>
      <p:ext uri="{BB962C8B-B14F-4D97-AF65-F5344CB8AC3E}">
        <p14:creationId xmlns:p14="http://schemas.microsoft.com/office/powerpoint/2010/main" val="3683244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Symbol" panose="05050102010706020507" pitchFamily="18" charset="2"/>
              <a:buNone/>
            </a:pPr>
            <a:r>
              <a:rPr lang="en-GB" sz="12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If </a:t>
            </a:r>
            <a:r>
              <a:rPr lang="en-GB" sz="1200" b="1"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General progress </a:t>
            </a:r>
            <a:r>
              <a:rPr lang="en-GB" sz="12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report is selected, the report will be displayed.</a:t>
            </a:r>
          </a:p>
          <a:p>
            <a:pPr marL="0" lvl="0" indent="0">
              <a:buFont typeface="Symbol" panose="05050102010706020507" pitchFamily="18" charset="2"/>
              <a:buNone/>
            </a:pPr>
            <a:endParaRPr lang="en-GB" sz="1200" dirty="0">
              <a:solidFill>
                <a:srgbClr val="000000"/>
              </a:solidFill>
              <a:effectLst/>
              <a:latin typeface="Calibri" panose="020F0502020204030204" pitchFamily="34" charset="0"/>
              <a:ea typeface="Calibri" panose="020F0502020204030204" pitchFamily="34" charset="0"/>
              <a:cs typeface="Cambria" panose="02040503050406030204" pitchFamily="18" charset="0"/>
            </a:endParaRPr>
          </a:p>
          <a:p>
            <a:pPr marL="0" lvl="0" indent="0">
              <a:buFont typeface="Symbol" panose="05050102010706020507" pitchFamily="18" charset="2"/>
              <a:buNone/>
            </a:pPr>
            <a:r>
              <a:rPr lang="en-GB" sz="12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This report gives an overview of the number of sections assigned for each facility as well as the number of completed and pending sections.</a:t>
            </a:r>
          </a:p>
        </p:txBody>
      </p:sp>
      <p:sp>
        <p:nvSpPr>
          <p:cNvPr id="4" name="Slide Number Placeholder 3"/>
          <p:cNvSpPr>
            <a:spLocks noGrp="1"/>
          </p:cNvSpPr>
          <p:nvPr>
            <p:ph type="sldNum" sz="quarter" idx="5"/>
          </p:nvPr>
        </p:nvSpPr>
        <p:spPr/>
        <p:txBody>
          <a:bodyPr/>
          <a:lstStyle/>
          <a:p>
            <a:fld id="{7C1D9D50-C061-45AE-A04B-DE5F593CE4BE}" type="slidenum">
              <a:rPr lang="en-GB" smtClean="0"/>
              <a:t>18</a:t>
            </a:fld>
            <a:endParaRPr lang="en-GB"/>
          </a:p>
        </p:txBody>
      </p:sp>
    </p:spTree>
    <p:extLst>
      <p:ext uri="{BB962C8B-B14F-4D97-AF65-F5344CB8AC3E}">
        <p14:creationId xmlns:p14="http://schemas.microsoft.com/office/powerpoint/2010/main" val="1585580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Symbol" panose="05050102010706020507" pitchFamily="18" charset="2"/>
              <a:buNone/>
            </a:pPr>
            <a:r>
              <a:rPr lang="en-GB" sz="12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If </a:t>
            </a:r>
            <a:r>
              <a:rPr lang="en-GB" sz="1200" b="1"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Facility progress report </a:t>
            </a:r>
            <a:r>
              <a:rPr lang="en-GB" sz="12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is selected, the facility must then be selected before the report is displayed.</a:t>
            </a:r>
          </a:p>
          <a:p>
            <a:pPr marL="0" lvl="0" indent="0">
              <a:buFont typeface="Symbol" panose="05050102010706020507" pitchFamily="18" charset="2"/>
              <a:buNone/>
            </a:pPr>
            <a:endParaRPr lang="en-GB" sz="1200" dirty="0">
              <a:solidFill>
                <a:srgbClr val="000000"/>
              </a:solidFill>
              <a:effectLst/>
              <a:latin typeface="Calibri" panose="020F0502020204030204" pitchFamily="34" charset="0"/>
              <a:ea typeface="Calibri" panose="020F0502020204030204" pitchFamily="34" charset="0"/>
              <a:cs typeface="Cambria" panose="02040503050406030204" pitchFamily="18" charset="0"/>
            </a:endParaRPr>
          </a:p>
          <a:p>
            <a:pPr marL="0" lvl="0" indent="0">
              <a:buFont typeface="Symbol" panose="05050102010706020507" pitchFamily="18" charset="2"/>
              <a:buNone/>
            </a:pPr>
            <a:r>
              <a:rPr lang="en-GB" sz="12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This report provides the status and interview duration of each of the assigned sections for a single facility.</a:t>
            </a:r>
          </a:p>
          <a:p>
            <a:pPr rtl="0" fontAlgn="base"/>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19</a:t>
            </a:fld>
            <a:endParaRPr lang="en-GB"/>
          </a:p>
        </p:txBody>
      </p:sp>
    </p:spTree>
    <p:extLst>
      <p:ext uri="{BB962C8B-B14F-4D97-AF65-F5344CB8AC3E}">
        <p14:creationId xmlns:p14="http://schemas.microsoft.com/office/powerpoint/2010/main" val="3451457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dirty="0">
                <a:effectLst/>
                <a:latin typeface="Calibri" panose="020F0502020204030204" pitchFamily="34" charset="0"/>
                <a:ea typeface="Calibri" panose="020F0502020204030204" pitchFamily="34" charset="0"/>
                <a:cs typeface="Cambria" panose="02040503050406030204" pitchFamily="18" charset="0"/>
              </a:rPr>
              <a:t>By the end of this unit, you will be able to:</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IE" sz="1200" dirty="0">
                <a:effectLst/>
                <a:latin typeface="Calibri" panose="020F0502020204030204" pitchFamily="34" charset="0"/>
                <a:ea typeface="Calibri" panose="020F0502020204030204" pitchFamily="34"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IE" sz="1200" dirty="0">
                <a:effectLst/>
                <a:latin typeface="Calibri" panose="020F0502020204030204" pitchFamily="34" charset="0"/>
                <a:ea typeface="Calibri" panose="020F0502020204030204" pitchFamily="34" charset="0"/>
                <a:cs typeface="Cambria" panose="02040503050406030204" pitchFamily="18" charset="0"/>
              </a:rPr>
              <a:t>describe the </a:t>
            </a:r>
            <a:r>
              <a:rPr lang="en-IE" sz="1200" dirty="0" err="1">
                <a:effectLst/>
                <a:latin typeface="Calibri" panose="020F0502020204030204" pitchFamily="34" charset="0"/>
                <a:ea typeface="Calibri" panose="020F0502020204030204" pitchFamily="34" charset="0"/>
                <a:cs typeface="Cambria" panose="02040503050406030204" pitchFamily="18" charset="0"/>
              </a:rPr>
              <a:t>CSPro</a:t>
            </a:r>
            <a:r>
              <a:rPr lang="en-IE" sz="1200" dirty="0">
                <a:effectLst/>
                <a:latin typeface="Calibri" panose="020F0502020204030204" pitchFamily="34" charset="0"/>
                <a:ea typeface="Calibri" panose="020F0502020204030204" pitchFamily="34" charset="0"/>
                <a:cs typeface="Cambria" panose="02040503050406030204" pitchFamily="18" charset="0"/>
              </a:rPr>
              <a:t> data collection tasks at the health facility;</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IE" sz="1200" dirty="0">
                <a:effectLst/>
                <a:latin typeface="Calibri" panose="020F0502020204030204" pitchFamily="34" charset="0"/>
                <a:ea typeface="Calibri" panose="020F0502020204030204" pitchFamily="34" charset="0"/>
                <a:cs typeface="Cambria" panose="02040503050406030204" pitchFamily="18" charset="0"/>
              </a:rPr>
              <a:t>explain who is responsible for each task in the process.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IE" sz="1200" dirty="0">
                <a:effectLst/>
                <a:latin typeface="Calibri" panose="020F0502020204030204" pitchFamily="34" charset="0"/>
                <a:ea typeface="Calibri" panose="020F0502020204030204" pitchFamily="34"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0" indent="0">
              <a:buFont typeface="Arial"/>
              <a:buNone/>
            </a:pP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2</a:t>
            </a:fld>
            <a:endParaRPr lang="en-GB"/>
          </a:p>
        </p:txBody>
      </p:sp>
    </p:spTree>
    <p:extLst>
      <p:ext uri="{BB962C8B-B14F-4D97-AF65-F5344CB8AC3E}">
        <p14:creationId xmlns:p14="http://schemas.microsoft.com/office/powerpoint/2010/main" val="1748222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kern="1200" dirty="0">
                <a:solidFill>
                  <a:schemeClr val="tx1"/>
                </a:solidFill>
                <a:effectLst/>
                <a:latin typeface="+mn-lt"/>
                <a:ea typeface="+mn-ea"/>
                <a:cs typeface="+mn-cs"/>
              </a:rPr>
              <a:t>We will now look at the tasks that can be carried out as needed.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20</a:t>
            </a:fld>
            <a:endParaRPr lang="en-GB"/>
          </a:p>
        </p:txBody>
      </p:sp>
    </p:spTree>
    <p:extLst>
      <p:ext uri="{BB962C8B-B14F-4D97-AF65-F5344CB8AC3E}">
        <p14:creationId xmlns:p14="http://schemas.microsoft.com/office/powerpoint/2010/main" val="81268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dirty="0">
                <a:effectLst/>
                <a:latin typeface="Calibri" panose="020F0502020204030204" pitchFamily="34" charset="0"/>
                <a:ea typeface="Calibri" panose="020F0502020204030204" pitchFamily="34" charset="0"/>
                <a:cs typeface="Cambria" panose="02040503050406030204" pitchFamily="18" charset="0"/>
              </a:rPr>
              <a:t>We will start with how to update the application in the devices.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IE" sz="1200" dirty="0">
                <a:effectLst/>
                <a:latin typeface="Calibri" panose="020F0502020204030204" pitchFamily="34" charset="0"/>
                <a:ea typeface="Calibri" panose="020F0502020204030204" pitchFamily="34"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IE" sz="1200" dirty="0">
                <a:effectLst/>
                <a:latin typeface="Calibri" panose="020F0502020204030204" pitchFamily="34" charset="0"/>
                <a:ea typeface="Calibri" panose="020F0502020204030204" pitchFamily="34" charset="0"/>
                <a:cs typeface="Cambria" panose="02040503050406030204" pitchFamily="18" charset="0"/>
              </a:rPr>
              <a:t>This task should be carried out by both the data collector and the team leader as needed.</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rtl="0" fontAlgn="base"/>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21</a:t>
            </a:fld>
            <a:endParaRPr lang="en-GB"/>
          </a:p>
        </p:txBody>
      </p:sp>
    </p:spTree>
    <p:extLst>
      <p:ext uri="{BB962C8B-B14F-4D97-AF65-F5344CB8AC3E}">
        <p14:creationId xmlns:p14="http://schemas.microsoft.com/office/powerpoint/2010/main" val="3654568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mbria" panose="02040503050406030204" pitchFamily="18" charset="0"/>
                <a:cs typeface="Cambria" panose="02040503050406030204" pitchFamily="18" charset="0"/>
              </a:rPr>
              <a:t>The HHFA application can be updated using: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Arial" panose="020B0604020202020204" pitchFamily="34" charset="0"/>
              <a:buChar char="•"/>
              <a:tabLst>
                <a:tab pos="457200" algn="l"/>
              </a:tabLst>
            </a:pPr>
            <a:r>
              <a:rPr lang="en-US" sz="1200" dirty="0">
                <a:effectLst/>
                <a:latin typeface="Calibri" panose="020F0502020204030204" pitchFamily="34" charset="0"/>
                <a:ea typeface="Cambria" panose="02040503050406030204" pitchFamily="18" charset="0"/>
                <a:cs typeface="Times New Roman" panose="02020603050405020304" pitchFamily="18" charset="0"/>
              </a:rPr>
              <a:t>the internet; or </a:t>
            </a:r>
            <a:endParaRPr lang="en-GB" sz="14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US" sz="1200" dirty="0">
                <a:effectLst/>
                <a:latin typeface="Calibri" panose="020F0502020204030204" pitchFamily="34" charset="0"/>
                <a:ea typeface="Cambria" panose="02040503050406030204" pitchFamily="18" charset="0"/>
                <a:cs typeface="Times New Roman" panose="02020603050405020304" pitchFamily="18" charset="0"/>
              </a:rPr>
              <a:t>Bluetooth. </a:t>
            </a:r>
            <a:endParaRPr lang="en-GB" sz="1400" dirty="0">
              <a:effectLst/>
              <a:latin typeface="Cambria" panose="02040503050406030204" pitchFamily="18" charset="0"/>
              <a:ea typeface="Cambria" panose="02040503050406030204" pitchFamily="18" charset="0"/>
              <a:cs typeface="Times New Roman" panose="02020603050405020304" pitchFamily="18" charset="0"/>
            </a:endParaRPr>
          </a:p>
          <a:p>
            <a:pPr marL="0" lvl="0" indent="0">
              <a:buFont typeface="Symbol" panose="05050102010706020507" pitchFamily="18" charset="2"/>
              <a:buNone/>
            </a:pPr>
            <a:endParaRPr lang="en-GB" sz="14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D9D50-C061-45AE-A04B-DE5F593CE4BE}"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8963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mbria" panose="02040503050406030204" pitchFamily="18" charset="0"/>
                <a:cs typeface="Cambria" panose="02040503050406030204" pitchFamily="18" charset="0"/>
              </a:rPr>
              <a:t>Updating the application via the internet:</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Arial" panose="020B0604020202020204" pitchFamily="34" charset="0"/>
              <a:buChar char="•"/>
              <a:tabLst>
                <a:tab pos="457200" algn="l"/>
              </a:tabLst>
            </a:pPr>
            <a:r>
              <a:rPr lang="en-US" sz="1200" dirty="0">
                <a:effectLst/>
                <a:latin typeface="Calibri" panose="020F0502020204030204" pitchFamily="34" charset="0"/>
                <a:ea typeface="Cambria" panose="02040503050406030204" pitchFamily="18" charset="0"/>
                <a:cs typeface="Times New Roman" panose="02020603050405020304" pitchFamily="18" charset="0"/>
              </a:rPr>
              <a:t>requires an active internet connection; and</a:t>
            </a:r>
            <a:endParaRPr lang="en-GB" sz="14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US" sz="1200" dirty="0">
                <a:effectLst/>
                <a:latin typeface="Calibri" panose="020F0502020204030204" pitchFamily="34" charset="0"/>
                <a:ea typeface="Cambria" panose="02040503050406030204" pitchFamily="18" charset="0"/>
                <a:cs typeface="Times New Roman" panose="02020603050405020304" pitchFamily="18" charset="0"/>
              </a:rPr>
              <a:t>pulls the latest version of the questionnaire from the server. </a:t>
            </a:r>
            <a:endParaRPr lang="en-GB" sz="1400" dirty="0">
              <a:effectLst/>
              <a:latin typeface="Cambria" panose="02040503050406030204" pitchFamily="18" charset="0"/>
              <a:ea typeface="Cambria" panose="02040503050406030204" pitchFamily="18" charset="0"/>
              <a:cs typeface="Times New Roman" panose="02020603050405020304" pitchFamily="18" charset="0"/>
            </a:endParaRPr>
          </a:p>
          <a:p>
            <a:pPr marL="0" lvl="0" indent="0">
              <a:buFont typeface="Symbol" panose="05050102010706020507" pitchFamily="18" charset="2"/>
              <a:buNone/>
            </a:pPr>
            <a:endParaRPr lang="en-GB" sz="14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D9D50-C061-45AE-A04B-DE5F593CE4BE}"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5747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Data collectors and team leaders need to select the “Update application” option from the main menu.</a:t>
            </a:r>
            <a:endParaRPr lang="en-GB" b="0" dirty="0">
              <a:effectLst/>
            </a:endParaRPr>
          </a:p>
          <a:p>
            <a:pPr rtl="0"/>
            <a:br>
              <a:rPr lang="en-GB" b="0" dirty="0">
                <a:effectLst/>
              </a:rPr>
            </a:br>
            <a:r>
              <a:rPr lang="en-GB" sz="1200" b="0" i="0" u="none" strike="noStrike" kern="1200" dirty="0">
                <a:solidFill>
                  <a:schemeClr val="tx1"/>
                </a:solidFill>
                <a:effectLst/>
                <a:latin typeface="+mn-lt"/>
                <a:ea typeface="+mn-ea"/>
                <a:cs typeface="+mn-cs"/>
              </a:rPr>
              <a:t>When the update is complete:</a:t>
            </a:r>
          </a:p>
          <a:p>
            <a:pPr rtl="0"/>
            <a:endParaRPr lang="en-GB" b="0" dirty="0">
              <a:effectLst/>
            </a:endParaRP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if no changes have been made, the message will say “Application updated successfully”;</a:t>
            </a:r>
          </a:p>
          <a:p>
            <a:pPr marL="0" indent="0" rtl="0" fontAlgn="base">
              <a:buFont typeface="Arial" panose="020B0604020202020204" pitchFamily="34" charset="0"/>
              <a:buNone/>
            </a:pPr>
            <a:endParaRPr lang="en-GB"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if changes have been made:</a:t>
            </a:r>
          </a:p>
          <a:p>
            <a:pPr marL="628650" lvl="1" indent="-171450" rtl="0" fontAlgn="base">
              <a:buFont typeface="Courier New" panose="02070309020205020404" pitchFamily="49" charset="0"/>
              <a:buChar char="o"/>
            </a:pPr>
            <a:r>
              <a:rPr lang="en-GB" sz="1200" b="0" i="0" u="none" strike="noStrike" kern="1200" dirty="0">
                <a:solidFill>
                  <a:schemeClr val="tx1"/>
                </a:solidFill>
                <a:effectLst/>
                <a:latin typeface="+mn-lt"/>
                <a:ea typeface="+mn-ea"/>
                <a:cs typeface="+mn-cs"/>
              </a:rPr>
              <a:t>the first message will say “The application has changed and will now restart to ensure that you are using the updated version”;</a:t>
            </a:r>
          </a:p>
          <a:p>
            <a:pPr marL="628650" lvl="1" indent="-171450" rtl="0" fontAlgn="base">
              <a:buFont typeface="Courier New" panose="02070309020205020404" pitchFamily="49" charset="0"/>
              <a:buChar char="o"/>
            </a:pPr>
            <a:r>
              <a:rPr lang="en-GB" sz="1200" b="0" i="0" u="none" strike="noStrike" kern="1200" dirty="0">
                <a:solidFill>
                  <a:schemeClr val="tx1"/>
                </a:solidFill>
                <a:effectLst/>
                <a:latin typeface="+mn-lt"/>
                <a:ea typeface="+mn-ea"/>
                <a:cs typeface="+mn-cs"/>
              </a:rPr>
              <a:t>the second message will say “Application updated successfully”.</a:t>
            </a:r>
          </a:p>
          <a:p>
            <a:pPr rtl="0"/>
            <a:br>
              <a:rPr lang="en-GB" b="0" dirty="0">
                <a:effectLst/>
              </a:rPr>
            </a:br>
            <a:r>
              <a:rPr lang="en-GB" sz="1200" b="0" i="0" u="none" strike="noStrike" kern="1200" dirty="0">
                <a:solidFill>
                  <a:schemeClr val="tx1"/>
                </a:solidFill>
                <a:effectLst/>
                <a:latin typeface="+mn-lt"/>
                <a:ea typeface="+mn-ea"/>
                <a:cs typeface="+mn-cs"/>
              </a:rPr>
              <a:t>After the update, the application publish date changes to the version pulled from the server.</a:t>
            </a:r>
            <a:endParaRPr lang="en-GB" b="0" dirty="0">
              <a:effectLst/>
            </a:endParaRPr>
          </a:p>
          <a:p>
            <a:br>
              <a:rPr lang="en-GB" dirty="0"/>
            </a:br>
            <a:endParaRPr lang="en-GB" sz="14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24</a:t>
            </a:fld>
            <a:endParaRPr lang="en-GB"/>
          </a:p>
        </p:txBody>
      </p:sp>
    </p:spTree>
    <p:extLst>
      <p:ext uri="{BB962C8B-B14F-4D97-AF65-F5344CB8AC3E}">
        <p14:creationId xmlns:p14="http://schemas.microsoft.com/office/powerpoint/2010/main" val="1162110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dirty="0">
                <a:effectLst/>
                <a:latin typeface="Calibri" panose="020F0502020204030204" pitchFamily="34" charset="0"/>
                <a:ea typeface="Calibri" panose="020F0502020204030204" pitchFamily="34" charset="0"/>
                <a:cs typeface="Cambria" panose="02040503050406030204" pitchFamily="18" charset="0"/>
              </a:rPr>
              <a:t>As with the transfer of the assigned sections of the questionnaire, application updates can also happen from team leaders to data collectors using a Bluetooth connection.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IE" sz="1200" dirty="0">
                <a:effectLst/>
                <a:latin typeface="Calibri" panose="020F0502020204030204" pitchFamily="34" charset="0"/>
                <a:ea typeface="Calibri" panose="020F0502020204030204" pitchFamily="34"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IE" sz="1200" dirty="0">
                <a:effectLst/>
                <a:latin typeface="Calibri" panose="020F0502020204030204" pitchFamily="34" charset="0"/>
                <a:ea typeface="Calibri" panose="020F0502020204030204" pitchFamily="34" charset="0"/>
                <a:cs typeface="Cambria" panose="02040503050406030204" pitchFamily="18" charset="0"/>
              </a:rPr>
              <a:t>This is a manual transfer of application files from the team leader’s device to the data collector’s device.</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IE" sz="1200" dirty="0">
                <a:effectLst/>
                <a:latin typeface="Calibri" panose="020F0502020204030204" pitchFamily="34" charset="0"/>
                <a:ea typeface="Calibri" panose="020F0502020204030204" pitchFamily="34"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IE" sz="1200" dirty="0">
                <a:effectLst/>
                <a:latin typeface="Calibri" panose="020F0502020204030204" pitchFamily="34" charset="0"/>
                <a:ea typeface="Calibri" panose="020F0502020204030204" pitchFamily="34" charset="0"/>
                <a:cs typeface="Cambria" panose="02040503050406030204" pitchFamily="18" charset="0"/>
              </a:rPr>
              <a:t>This option should only be used if the data collector is not able to access an internet connection.</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IE" sz="1200" dirty="0">
                <a:effectLst/>
                <a:latin typeface="Calibri" panose="020F0502020204030204" pitchFamily="34" charset="0"/>
                <a:ea typeface="Calibri" panose="020F0502020204030204" pitchFamily="34"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0" lvl="0" indent="0">
              <a:buFont typeface="Symbol" panose="05050102010706020507" pitchFamily="18" charset="2"/>
              <a:buNone/>
            </a:pPr>
            <a:endParaRPr lang="en-GB" sz="14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D9D50-C061-45AE-A04B-DE5F593CE4BE}"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1044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800"/>
              </a:spcAft>
            </a:pPr>
            <a:r>
              <a:rPr lang="en-US" sz="1100" dirty="0">
                <a:solidFill>
                  <a:srgbClr val="000000"/>
                </a:solidFill>
                <a:effectLst/>
                <a:latin typeface="Calibri" panose="020F0502020204030204" pitchFamily="34" charset="0"/>
                <a:ea typeface="Times New Roman" panose="02020603050405020304" pitchFamily="18" charset="0"/>
                <a:cs typeface="Cambria" panose="02040503050406030204" pitchFamily="18" charset="0"/>
              </a:rPr>
              <a:t>To update the application using Bluetooth:</a:t>
            </a:r>
          </a:p>
          <a:p>
            <a:pPr algn="just">
              <a:spcAft>
                <a:spcPts val="800"/>
              </a:spcAft>
            </a:pP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pPr marL="171450" lvl="0" indent="-171450" algn="just">
              <a:spcAft>
                <a:spcPts val="800"/>
              </a:spcAft>
              <a:buFont typeface="Arial" panose="020B0604020202020204" pitchFamily="34" charset="0"/>
              <a:buChar char="•"/>
              <a:tabLst>
                <a:tab pos="457200" algn="l"/>
              </a:tabLs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team leader selects “Transfer application files to data collectors”;</a:t>
            </a:r>
            <a:endParaRPr lang="en-GB" sz="1200" dirty="0">
              <a:effectLst/>
              <a:latin typeface="Cambria" panose="02040503050406030204" pitchFamily="18" charset="0"/>
              <a:ea typeface="Cambria" panose="02040503050406030204" pitchFamily="18" charset="0"/>
              <a:cs typeface="Times New Roman" panose="02020603050405020304" pitchFamily="18" charset="0"/>
            </a:endParaRPr>
          </a:p>
          <a:p>
            <a:pPr marL="171450" lvl="0" indent="-171450" algn="just">
              <a:spcAft>
                <a:spcPts val="800"/>
              </a:spcAft>
              <a:buFont typeface="Arial" panose="020B0604020202020204" pitchFamily="34" charset="0"/>
              <a:buChar char="•"/>
              <a:tabLst>
                <a:tab pos="457200" algn="l"/>
              </a:tabLs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the same time, the data collector selects “Receive application files from team leader”;</a:t>
            </a:r>
            <a:endParaRPr lang="en-GB" sz="1200" dirty="0">
              <a:effectLst/>
              <a:latin typeface="Cambria" panose="02040503050406030204" pitchFamily="18" charset="0"/>
              <a:ea typeface="Cambria" panose="02040503050406030204" pitchFamily="18" charset="0"/>
              <a:cs typeface="Times New Roman" panose="02020603050405020304" pitchFamily="18" charset="0"/>
            </a:endParaRPr>
          </a:p>
          <a:p>
            <a:pPr marL="171450" lvl="0" indent="-171450" algn="just">
              <a:spcAft>
                <a:spcPts val="800"/>
              </a:spcAft>
              <a:buFont typeface="Arial" panose="020B0604020202020204" pitchFamily="34" charset="0"/>
              <a:buChar char="•"/>
              <a:tabLst>
                <a:tab pos="457200" algn="l"/>
              </a:tabLs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both the team leader and data collector select Bluetooth as the sync method;</a:t>
            </a:r>
            <a:endParaRPr lang="en-GB" sz="1200" dirty="0">
              <a:effectLst/>
              <a:latin typeface="Cambria" panose="02040503050406030204" pitchFamily="18" charset="0"/>
              <a:ea typeface="Cambria" panose="02040503050406030204" pitchFamily="18" charset="0"/>
              <a:cs typeface="Times New Roman" panose="02020603050405020304" pitchFamily="18" charset="0"/>
            </a:endParaRPr>
          </a:p>
          <a:p>
            <a:pPr marL="171450" lvl="0" indent="-171450" algn="just">
              <a:spcAft>
                <a:spcPts val="800"/>
              </a:spcAft>
              <a:buFont typeface="Arial" panose="020B0604020202020204" pitchFamily="34" charset="0"/>
              <a:buChar char="•"/>
              <a:tabLst>
                <a:tab pos="457200" algn="l"/>
              </a:tabLs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data collector chooses the team leader’s device from the list and sends a pairing request;</a:t>
            </a:r>
            <a:endParaRPr lang="en-GB" sz="1200" dirty="0">
              <a:effectLst/>
              <a:latin typeface="Cambria" panose="02040503050406030204" pitchFamily="18" charset="0"/>
              <a:ea typeface="Cambria" panose="02040503050406030204" pitchFamily="18" charset="0"/>
              <a:cs typeface="Times New Roman" panose="02020603050405020304" pitchFamily="18" charset="0"/>
            </a:endParaRPr>
          </a:p>
          <a:p>
            <a:pPr marL="171450" lvl="0" indent="-171450" algn="just">
              <a:spcAft>
                <a:spcPts val="800"/>
              </a:spcAft>
              <a:buFont typeface="Arial" panose="020B0604020202020204" pitchFamily="34" charset="0"/>
              <a:buChar char="•"/>
              <a:tabLst>
                <a:tab pos="457200" algn="l"/>
              </a:tabLs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team leader then waits for the pairing request from the data collector’s device and accepts it when it arrives to enable the devices to pair;</a:t>
            </a:r>
            <a:endParaRPr lang="en-GB" sz="1200" dirty="0">
              <a:effectLst/>
              <a:latin typeface="Cambria" panose="02040503050406030204" pitchFamily="18" charset="0"/>
              <a:ea typeface="Cambria" panose="02040503050406030204" pitchFamily="18" charset="0"/>
              <a:cs typeface="Times New Roman" panose="02020603050405020304" pitchFamily="18" charset="0"/>
            </a:endParaRPr>
          </a:p>
          <a:p>
            <a:pPr marL="171450" lvl="0" indent="-171450" algn="just">
              <a:spcAft>
                <a:spcPts val="800"/>
              </a:spcAft>
              <a:buFont typeface="Arial" panose="020B0604020202020204" pitchFamily="34" charset="0"/>
              <a:buChar char="•"/>
              <a:tabLst>
                <a:tab pos="457200" algn="l"/>
              </a:tabLs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once the devices are paired and connected, the application files will be transferred from the team leader’s device to the data collector’s device.</a:t>
            </a:r>
            <a:endParaRPr lang="en-GB" sz="1200" dirty="0">
              <a:effectLst/>
              <a:latin typeface="Cambria" panose="02040503050406030204" pitchFamily="18" charset="0"/>
              <a:ea typeface="Cambria" panose="02040503050406030204" pitchFamily="18" charset="0"/>
              <a:cs typeface="Times New Roman" panose="02020603050405020304" pitchFamily="18" charset="0"/>
            </a:endParaRPr>
          </a:p>
          <a:p>
            <a:endParaRPr lang="en-GB" sz="14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26</a:t>
            </a:fld>
            <a:endParaRPr lang="en-GB"/>
          </a:p>
        </p:txBody>
      </p:sp>
    </p:spTree>
    <p:extLst>
      <p:ext uri="{BB962C8B-B14F-4D97-AF65-F5344CB8AC3E}">
        <p14:creationId xmlns:p14="http://schemas.microsoft.com/office/powerpoint/2010/main" val="3831399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We will finally see how to reset the device registration</a:t>
            </a:r>
            <a:r>
              <a:rPr lang="en-US" sz="1200" b="0" i="0" u="none" strike="noStrike" kern="1200" dirty="0">
                <a:solidFill>
                  <a:schemeClr val="tx1"/>
                </a:solidFill>
                <a:effectLst/>
                <a:latin typeface="+mn-lt"/>
                <a:ea typeface="+mn-ea"/>
                <a:cs typeface="+mn-cs"/>
              </a:rPr>
              <a:t>, one of the tasks that should be carried out by the team leader as needed.</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27</a:t>
            </a:fld>
            <a:endParaRPr lang="en-GB"/>
          </a:p>
        </p:txBody>
      </p:sp>
    </p:spTree>
    <p:extLst>
      <p:ext uri="{BB962C8B-B14F-4D97-AF65-F5344CB8AC3E}">
        <p14:creationId xmlns:p14="http://schemas.microsoft.com/office/powerpoint/2010/main" val="1846894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 Device sharing is not permitted! Data collectors should not:</a:t>
            </a:r>
            <a:r>
              <a:rPr lang="en-US" sz="1200" b="0" i="0" kern="1200" dirty="0">
                <a:solidFill>
                  <a:schemeClr val="tx1"/>
                </a:solidFill>
                <a:effectLst/>
                <a:latin typeface="+mn-lt"/>
                <a:ea typeface="+mn-ea"/>
                <a:cs typeface="+mn-cs"/>
              </a:rPr>
              <a:t>​</a:t>
            </a:r>
          </a:p>
          <a:p>
            <a:pPr rtl="0" fontAlgn="base"/>
            <a:endParaRPr lang="en-US" sz="1200" b="0" i="0"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use their own device</a:t>
            </a:r>
            <a:r>
              <a:rPr lang="en-US" sz="12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use a second device; or</a:t>
            </a:r>
            <a:r>
              <a:rPr lang="en-US" sz="12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share devices</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marL="0" indent="0" rtl="0" fontAlgn="base">
              <a:buFont typeface="Arial" panose="020B0604020202020204" pitchFamily="34" charset="0"/>
              <a:buNone/>
            </a:pPr>
            <a:r>
              <a:rPr lang="en-GB" sz="1200" b="0" i="0" u="none" strike="noStrike" kern="1200" dirty="0">
                <a:solidFill>
                  <a:schemeClr val="tx1"/>
                </a:solidFill>
                <a:effectLst/>
                <a:latin typeface="+mn-lt"/>
                <a:ea typeface="+mn-ea"/>
                <a:cs typeface="+mn-cs"/>
              </a:rPr>
              <a:t>Resetting the device registration enables a registered device to be reset so that another data collector can login.  ​</a:t>
            </a:r>
          </a:p>
          <a:p>
            <a:pPr marL="0" indent="0" rtl="0" fontAlgn="base">
              <a:buFont typeface="Arial" panose="020B0604020202020204" pitchFamily="34" charset="0"/>
              <a:buNone/>
            </a:pPr>
            <a:endParaRPr lang="en-GB" sz="1200" b="0" i="0" u="none" strike="noStrike" kern="1200" dirty="0">
              <a:solidFill>
                <a:schemeClr val="tx1"/>
              </a:solidFill>
              <a:effectLst/>
              <a:latin typeface="+mn-lt"/>
              <a:ea typeface="+mn-ea"/>
              <a:cs typeface="+mn-cs"/>
            </a:endParaRPr>
          </a:p>
          <a:p>
            <a:pPr marL="0" indent="0" rtl="0" fontAlgn="base">
              <a:buFont typeface="Arial" panose="020B0604020202020204" pitchFamily="34" charset="0"/>
              <a:buNone/>
            </a:pPr>
            <a:r>
              <a:rPr lang="en-GB" sz="1200" b="0" i="0" u="none" strike="noStrike" kern="1200" dirty="0">
                <a:solidFill>
                  <a:schemeClr val="tx1"/>
                </a:solidFill>
                <a:effectLst/>
                <a:latin typeface="+mn-lt"/>
                <a:ea typeface="+mn-ea"/>
                <a:cs typeface="+mn-cs"/>
              </a:rPr>
              <a:t>The feature can be used in a situation where the device </a:t>
            </a:r>
            <a:r>
              <a:rPr lang="en-GB" sz="1200" b="1" i="0" u="none" strike="noStrike" kern="1200" dirty="0">
                <a:solidFill>
                  <a:schemeClr val="tx1"/>
                </a:solidFill>
                <a:effectLst/>
                <a:latin typeface="+mn-lt"/>
                <a:ea typeface="+mn-ea"/>
                <a:cs typeface="+mn-cs"/>
              </a:rPr>
              <a:t>should</a:t>
            </a:r>
            <a:r>
              <a:rPr lang="en-GB" sz="1200" b="0" i="0" u="none" strike="noStrike" kern="1200" dirty="0">
                <a:solidFill>
                  <a:schemeClr val="tx1"/>
                </a:solidFill>
                <a:effectLst/>
                <a:latin typeface="+mn-lt"/>
                <a:ea typeface="+mn-ea"/>
                <a:cs typeface="+mn-cs"/>
              </a:rPr>
              <a:t> be used by another data collector.​</a:t>
            </a:r>
          </a:p>
          <a:p>
            <a:pPr marL="0" indent="0" rtl="0" fontAlgn="base">
              <a:buFont typeface="Arial" panose="020B0604020202020204" pitchFamily="34" charset="0"/>
              <a:buNone/>
            </a:pPr>
            <a:endParaRPr lang="en-GB" sz="1200" b="0" i="0" u="none" strike="noStrike" kern="1200" dirty="0">
              <a:solidFill>
                <a:schemeClr val="tx1"/>
              </a:solidFill>
              <a:effectLst/>
              <a:latin typeface="+mn-lt"/>
              <a:ea typeface="+mn-ea"/>
              <a:cs typeface="+mn-cs"/>
            </a:endParaRPr>
          </a:p>
          <a:p>
            <a:pPr marL="0" indent="0" rtl="0" fontAlgn="base">
              <a:buFont typeface="Arial" panose="020B0604020202020204" pitchFamily="34" charset="0"/>
              <a:buNone/>
            </a:pPr>
            <a:r>
              <a:rPr lang="en-GB" sz="1200" b="0" i="0" u="none" strike="noStrike" kern="1200" dirty="0">
                <a:solidFill>
                  <a:schemeClr val="tx1"/>
                </a:solidFill>
                <a:effectLst/>
                <a:latin typeface="+mn-lt"/>
                <a:ea typeface="+mn-ea"/>
                <a:cs typeface="+mn-cs"/>
              </a:rPr>
              <a:t>Team leaders can reset the device registration for data collectors on their team. ​</a:t>
            </a:r>
          </a:p>
          <a:p>
            <a:pPr marL="0" indent="0" rtl="0" fontAlgn="base">
              <a:buFont typeface="Arial" panose="020B0604020202020204" pitchFamily="34" charset="0"/>
              <a:buNone/>
            </a:pPr>
            <a:endParaRPr lang="en-GB" sz="1200" b="0" i="0" u="none" strike="noStrike" kern="1200" dirty="0">
              <a:solidFill>
                <a:schemeClr val="tx1"/>
              </a:solidFill>
              <a:effectLst/>
              <a:latin typeface="+mn-lt"/>
              <a:ea typeface="+mn-ea"/>
              <a:cs typeface="+mn-cs"/>
            </a:endParaRPr>
          </a:p>
          <a:p>
            <a:pPr marL="0" indent="0" rtl="0" fontAlgn="base">
              <a:buFont typeface="Arial" panose="020B0604020202020204" pitchFamily="34" charset="0"/>
              <a:buNone/>
            </a:pPr>
            <a:r>
              <a:rPr lang="en-GB" sz="1200" b="0" i="0" u="none" strike="noStrike" kern="1200" dirty="0">
                <a:solidFill>
                  <a:schemeClr val="tx1"/>
                </a:solidFill>
                <a:effectLst/>
                <a:latin typeface="+mn-lt"/>
                <a:ea typeface="+mn-ea"/>
                <a:cs typeface="+mn-cs"/>
              </a:rPr>
              <a:t>Resetting device registration must be done in-person and cannot be done remotely. </a:t>
            </a:r>
          </a:p>
        </p:txBody>
      </p:sp>
      <p:sp>
        <p:nvSpPr>
          <p:cNvPr id="4" name="Slide Number Placeholder 3"/>
          <p:cNvSpPr>
            <a:spLocks noGrp="1"/>
          </p:cNvSpPr>
          <p:nvPr>
            <p:ph type="sldNum" sz="quarter" idx="5"/>
          </p:nvPr>
        </p:nvSpPr>
        <p:spPr/>
        <p:txBody>
          <a:bodyPr/>
          <a:lstStyle/>
          <a:p>
            <a:fld id="{7C1D9D50-C061-45AE-A04B-DE5F593CE4BE}" type="slidenum">
              <a:rPr lang="en-GB" smtClean="0"/>
              <a:t>28</a:t>
            </a:fld>
            <a:endParaRPr lang="en-GB"/>
          </a:p>
        </p:txBody>
      </p:sp>
    </p:spTree>
    <p:extLst>
      <p:ext uri="{BB962C8B-B14F-4D97-AF65-F5344CB8AC3E}">
        <p14:creationId xmlns:p14="http://schemas.microsoft.com/office/powerpoint/2010/main" val="2318492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To reset a device’s registration:</a:t>
            </a:r>
            <a:r>
              <a:rPr lang="en-US" sz="1200" b="0" i="0" kern="1200" dirty="0">
                <a:solidFill>
                  <a:schemeClr val="tx1"/>
                </a:solidFill>
                <a:effectLst/>
                <a:latin typeface="+mn-lt"/>
                <a:ea typeface="+mn-ea"/>
                <a:cs typeface="+mn-cs"/>
              </a:rPr>
              <a:t>​</a:t>
            </a:r>
          </a:p>
          <a:p>
            <a:pPr rtl="0" fontAlgn="base"/>
            <a:endParaRPr lang="en-US" sz="1200" b="0" i="0" kern="1200" dirty="0">
              <a:solidFill>
                <a:schemeClr val="tx1"/>
              </a:solidFill>
              <a:effectLst/>
              <a:latin typeface="+mn-lt"/>
              <a:ea typeface="+mn-ea"/>
              <a:cs typeface="+mn-cs"/>
            </a:endParaRP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respective team leader/supervisor/data manager logs into the device that has been registered using the code that the device was originally registered to;</a:t>
            </a:r>
            <a:endParaRPr lang="en-US" sz="1200" b="0" i="0" kern="1200" dirty="0">
              <a:solidFill>
                <a:schemeClr val="tx1"/>
              </a:solidFill>
              <a:effectLst/>
              <a:latin typeface="+mn-lt"/>
              <a:ea typeface="+mn-ea"/>
              <a:cs typeface="+mn-cs"/>
            </a:endParaRP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user enters the device reset code;</a:t>
            </a:r>
            <a:r>
              <a:rPr lang="en-US" sz="1200" b="0" i="0" kern="1200" dirty="0">
                <a:solidFill>
                  <a:schemeClr val="tx1"/>
                </a:solidFill>
                <a:effectLst/>
                <a:latin typeface="+mn-lt"/>
                <a:ea typeface="+mn-ea"/>
                <a:cs typeface="+mn-cs"/>
              </a:rPr>
              <a:t>​</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a message will appear asking for confirmation of the device deregistration. Select “Yes” to proceed;</a:t>
            </a:r>
            <a:endParaRPr lang="en-US" sz="1200" b="0" i="0" kern="1200" dirty="0">
              <a:solidFill>
                <a:schemeClr val="tx1"/>
              </a:solidFill>
              <a:effectLst/>
              <a:latin typeface="+mn-lt"/>
              <a:ea typeface="+mn-ea"/>
              <a:cs typeface="+mn-cs"/>
            </a:endParaRP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a message will appear informing that the device has been successfully deregistered. At this point, the next user that logs into the device will be required to register the device before they can use it to collect HHFA data.</a:t>
            </a:r>
            <a:endParaRPr lang="en-US" sz="1200" b="0" i="0" kern="1200" dirty="0">
              <a:solidFill>
                <a:schemeClr val="tx1"/>
              </a:solidFill>
              <a:effectLst/>
              <a:latin typeface="+mn-lt"/>
              <a:ea typeface="+mn-ea"/>
              <a:cs typeface="+mn-cs"/>
            </a:endParaRPr>
          </a:p>
          <a:p>
            <a:pPr rtl="0" fontAlgn="base"/>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29</a:t>
            </a:fld>
            <a:endParaRPr lang="en-GB"/>
          </a:p>
        </p:txBody>
      </p:sp>
    </p:spTree>
    <p:extLst>
      <p:ext uri="{BB962C8B-B14F-4D97-AF65-F5344CB8AC3E}">
        <p14:creationId xmlns:p14="http://schemas.microsoft.com/office/powerpoint/2010/main" val="1663732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dirty="0">
                <a:effectLst/>
                <a:latin typeface="Calibri" panose="020F0502020204030204" pitchFamily="34" charset="0"/>
                <a:ea typeface="Calibri" panose="020F0502020204030204" pitchFamily="34" charset="0"/>
                <a:cs typeface="Cambria" panose="02040503050406030204" pitchFamily="18" charset="0"/>
              </a:rPr>
              <a:t>In this unit, we will explain the </a:t>
            </a:r>
            <a:r>
              <a:rPr lang="en-IE" sz="1200" b="1" dirty="0">
                <a:effectLst/>
                <a:latin typeface="Calibri" panose="020F0502020204030204" pitchFamily="34" charset="0"/>
                <a:ea typeface="Calibri" panose="020F0502020204030204" pitchFamily="34" charset="0"/>
                <a:cs typeface="Cambria" panose="02040503050406030204" pitchFamily="18" charset="0"/>
              </a:rPr>
              <a:t>tasks</a:t>
            </a:r>
            <a:r>
              <a:rPr lang="en-IE" sz="1200" dirty="0">
                <a:effectLst/>
                <a:latin typeface="Calibri" panose="020F0502020204030204" pitchFamily="34" charset="0"/>
                <a:ea typeface="Calibri" panose="020F0502020204030204" pitchFamily="34" charset="0"/>
                <a:cs typeface="Cambria" panose="02040503050406030204" pitchFamily="18" charset="0"/>
              </a:rPr>
              <a:t> that need to be carried out</a:t>
            </a:r>
            <a:r>
              <a:rPr lang="en-IE" sz="1200" b="1" dirty="0">
                <a:effectLst/>
                <a:latin typeface="Calibri" panose="020F0502020204030204" pitchFamily="34" charset="0"/>
                <a:ea typeface="Calibri" panose="020F0502020204030204" pitchFamily="34" charset="0"/>
                <a:cs typeface="Cambria" panose="02040503050406030204" pitchFamily="18" charset="0"/>
              </a:rPr>
              <a:t> at the health facility</a:t>
            </a:r>
            <a:r>
              <a:rPr lang="en-IE" sz="1200" dirty="0">
                <a:effectLst/>
                <a:latin typeface="Calibri" panose="020F0502020204030204" pitchFamily="34" charset="0"/>
                <a:ea typeface="Calibri" panose="020F0502020204030204" pitchFamily="34" charset="0"/>
                <a:cs typeface="Cambria" panose="02040503050406030204" pitchFamily="18" charset="0"/>
              </a:rPr>
              <a:t>, and the tasks that can be carried out </a:t>
            </a:r>
            <a:r>
              <a:rPr lang="en-IE" sz="1200" b="1" dirty="0">
                <a:effectLst/>
                <a:latin typeface="Calibri" panose="020F0502020204030204" pitchFamily="34" charset="0"/>
                <a:ea typeface="Calibri" panose="020F0502020204030204" pitchFamily="34" charset="0"/>
                <a:cs typeface="Cambria" panose="02040503050406030204" pitchFamily="18" charset="0"/>
              </a:rPr>
              <a:t>as needed</a:t>
            </a:r>
            <a:r>
              <a:rPr lang="en-IE" sz="1200" dirty="0">
                <a:effectLst/>
                <a:latin typeface="Calibri" panose="020F0502020204030204" pitchFamily="34" charset="0"/>
                <a:ea typeface="Calibri" panose="020F0502020204030204" pitchFamily="34" charset="0"/>
                <a:cs typeface="Cambria" panose="02040503050406030204" pitchFamily="18" charset="0"/>
              </a:rPr>
              <a:t>.</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3</a:t>
            </a:fld>
            <a:endParaRPr lang="en-GB"/>
          </a:p>
        </p:txBody>
      </p:sp>
    </p:spTree>
    <p:extLst>
      <p:ext uri="{BB962C8B-B14F-4D97-AF65-F5344CB8AC3E}">
        <p14:creationId xmlns:p14="http://schemas.microsoft.com/office/powerpoint/2010/main" val="4170473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mbria" panose="02040503050406030204" pitchFamily="18" charset="0"/>
                <a:cs typeface="Cambria" panose="02040503050406030204" pitchFamily="18" charset="0"/>
              </a:rPr>
              <a:t>You have now completed Unit 4.</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In the next unit, we will look at the data collection process at the end of the day.</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30</a:t>
            </a:fld>
            <a:endParaRPr lang="en-GB"/>
          </a:p>
        </p:txBody>
      </p:sp>
    </p:spTree>
    <p:extLst>
      <p:ext uri="{BB962C8B-B14F-4D97-AF65-F5344CB8AC3E}">
        <p14:creationId xmlns:p14="http://schemas.microsoft.com/office/powerpoint/2010/main" val="3744917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dirty="0">
                <a:effectLst/>
                <a:latin typeface="Calibri" panose="020F0502020204030204" pitchFamily="34" charset="0"/>
                <a:ea typeface="Calibri" panose="020F0502020204030204" pitchFamily="34" charset="0"/>
              </a:rPr>
              <a:t>Let’s start with the tasks that the </a:t>
            </a:r>
            <a:r>
              <a:rPr lang="en-IE" sz="1200" b="1" dirty="0">
                <a:effectLst/>
                <a:latin typeface="Calibri" panose="020F0502020204030204" pitchFamily="34" charset="0"/>
                <a:ea typeface="Calibri" panose="020F0502020204030204" pitchFamily="34" charset="0"/>
              </a:rPr>
              <a:t>data collector</a:t>
            </a:r>
            <a:r>
              <a:rPr lang="en-IE" sz="1200" dirty="0">
                <a:effectLst/>
                <a:latin typeface="Calibri" panose="020F0502020204030204" pitchFamily="34" charset="0"/>
                <a:ea typeface="Calibri" panose="020F0502020204030204" pitchFamily="34" charset="0"/>
              </a:rPr>
              <a:t> carries out at the health facility.</a:t>
            </a:r>
            <a:endParaRPr lang="en-IE"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4</a:t>
            </a:fld>
            <a:endParaRPr lang="en-GB"/>
          </a:p>
        </p:txBody>
      </p:sp>
    </p:spTree>
    <p:extLst>
      <p:ext uri="{BB962C8B-B14F-4D97-AF65-F5344CB8AC3E}">
        <p14:creationId xmlns:p14="http://schemas.microsoft.com/office/powerpoint/2010/main" val="119314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kern="1200" dirty="0">
                <a:solidFill>
                  <a:schemeClr val="tx1"/>
                </a:solidFill>
                <a:effectLst/>
                <a:latin typeface="+mn-lt"/>
                <a:ea typeface="+mn-ea"/>
                <a:cs typeface="+mn-cs"/>
              </a:rPr>
              <a:t>We will see how the data collector can collect data at the health facility.</a:t>
            </a:r>
          </a:p>
        </p:txBody>
      </p:sp>
      <p:sp>
        <p:nvSpPr>
          <p:cNvPr id="4" name="Slide Number Placeholder 3"/>
          <p:cNvSpPr>
            <a:spLocks noGrp="1"/>
          </p:cNvSpPr>
          <p:nvPr>
            <p:ph type="sldNum" sz="quarter" idx="5"/>
          </p:nvPr>
        </p:nvSpPr>
        <p:spPr/>
        <p:txBody>
          <a:bodyPr/>
          <a:lstStyle/>
          <a:p>
            <a:fld id="{7C1D9D50-C061-45AE-A04B-DE5F593CE4BE}" type="slidenum">
              <a:rPr lang="en-GB" smtClean="0"/>
              <a:t>5</a:t>
            </a:fld>
            <a:endParaRPr lang="en-GB"/>
          </a:p>
        </p:txBody>
      </p:sp>
    </p:spTree>
    <p:extLst>
      <p:ext uri="{BB962C8B-B14F-4D97-AF65-F5344CB8AC3E}">
        <p14:creationId xmlns:p14="http://schemas.microsoft.com/office/powerpoint/2010/main" val="2790121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dirty="0">
                <a:effectLst/>
                <a:latin typeface="Calibri" panose="020F0502020204030204" pitchFamily="34" charset="0"/>
                <a:ea typeface="Calibri" panose="020F0502020204030204" pitchFamily="34" charset="0"/>
                <a:cs typeface="Cambria" panose="02040503050406030204" pitchFamily="18" charset="0"/>
              </a:rPr>
              <a:t>To start data collection, the data collector needs to select the “Collect data” option from the main menu.</a:t>
            </a:r>
          </a:p>
          <a:p>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IE" sz="1200" dirty="0">
                <a:effectLst/>
                <a:latin typeface="Calibri" panose="020F0502020204030204" pitchFamily="34" charset="0"/>
                <a:ea typeface="Calibri" panose="020F0502020204030204" pitchFamily="34" charset="0"/>
                <a:cs typeface="Cambria" panose="02040503050406030204" pitchFamily="18" charset="0"/>
              </a:rPr>
              <a:t>A list of facilities for which the data collector has section assignments will display. </a:t>
            </a:r>
          </a:p>
          <a:p>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IE" sz="1200" dirty="0">
                <a:effectLst/>
                <a:latin typeface="Calibri" panose="020F0502020204030204" pitchFamily="34" charset="0"/>
                <a:ea typeface="Calibri" panose="020F0502020204030204" pitchFamily="34" charset="0"/>
              </a:rPr>
              <a:t>The data collector should select the appropriate facility.</a:t>
            </a:r>
          </a:p>
          <a:p>
            <a:endParaRPr lang="en-IE" sz="1200" dirty="0">
              <a:effectLst/>
              <a:latin typeface="Calibri" panose="020F0502020204030204" pitchFamily="34" charset="0"/>
              <a:ea typeface="Calibri" panose="020F0502020204030204" pitchFamily="34" charset="0"/>
            </a:endParaRPr>
          </a:p>
          <a:p>
            <a:r>
              <a:rPr lang="en-IE" sz="1200" dirty="0">
                <a:effectLst/>
                <a:latin typeface="Calibri" panose="020F0502020204030204" pitchFamily="34" charset="0"/>
                <a:ea typeface="Calibri" panose="020F0502020204030204" pitchFamily="34" charset="0"/>
                <a:cs typeface="Cambria" panose="02040503050406030204" pitchFamily="18" charset="0"/>
              </a:rPr>
              <a:t>Upon selection of a facility, the data collector is prompted to confirm the selection. </a:t>
            </a:r>
          </a:p>
          <a:p>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IE" sz="1200" dirty="0">
                <a:effectLst/>
                <a:latin typeface="Calibri" panose="020F0502020204030204" pitchFamily="34" charset="0"/>
                <a:ea typeface="Calibri" panose="020F0502020204030204" pitchFamily="34" charset="0"/>
                <a:cs typeface="Cambria" panose="02040503050406030204" pitchFamily="18" charset="0"/>
              </a:rPr>
              <a:t>If they select Continue, a window to describe the status of the facility opens.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endParaRPr lang="en-IE" sz="1200" kern="1200" dirty="0">
              <a:solidFill>
                <a:schemeClr val="tx1"/>
              </a:solidFill>
              <a:effectLst/>
              <a:latin typeface="Calibri" panose="020F0502020204030204" pitchFamily="34" charset="0"/>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6</a:t>
            </a:fld>
            <a:endParaRPr lang="en-GB"/>
          </a:p>
        </p:txBody>
      </p:sp>
    </p:spTree>
    <p:extLst>
      <p:ext uri="{BB962C8B-B14F-4D97-AF65-F5344CB8AC3E}">
        <p14:creationId xmlns:p14="http://schemas.microsoft.com/office/powerpoint/2010/main" val="120283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If the data collector selects “Facility located and open”, the facility is available for data collection.</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a:lnSpc>
                <a:spcPct val="107000"/>
              </a:lnSpc>
              <a:spcAft>
                <a:spcPts val="800"/>
              </a:spcAft>
            </a:pPr>
            <a:endParaRPr lang="en-US" sz="1200" dirty="0">
              <a:solidFill>
                <a:srgbClr val="000000"/>
              </a:solidFill>
              <a:effectLst/>
              <a:latin typeface="Calibri" panose="020F0502020204030204" pitchFamily="34" charset="0"/>
              <a:ea typeface="Calibri" panose="020F0502020204030204" pitchFamily="34" charset="0"/>
              <a:cs typeface="Cambria" panose="02040503050406030204" pitchFamily="18" charset="0"/>
            </a:endParaRPr>
          </a:p>
          <a:p>
            <a:pPr>
              <a:lnSpc>
                <a:spcPct val="107000"/>
              </a:lnSpc>
              <a:spcAft>
                <a:spcPts val="800"/>
              </a:spcAft>
            </a:pPr>
            <a:r>
              <a:rPr lang="en-US" sz="12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If they select:</a:t>
            </a:r>
          </a:p>
          <a:p>
            <a:pPr>
              <a:lnSpc>
                <a:spcPct val="107000"/>
              </a:lnSpc>
              <a:spcAft>
                <a:spcPts val="800"/>
              </a:spcAft>
            </a:pPr>
            <a:endParaRPr lang="en-GB" sz="1400" dirty="0">
              <a:solidFill>
                <a:schemeClr val="tx1"/>
              </a:solidFill>
              <a:effectLst/>
              <a:latin typeface="Cambria" panose="02040503050406030204" pitchFamily="18" charset="0"/>
              <a:ea typeface="Cambria" panose="02040503050406030204" pitchFamily="18" charset="0"/>
              <a:cs typeface="Cambria" panose="02040503050406030204" pitchFamily="18" charset="0"/>
            </a:endParaRPr>
          </a:p>
          <a:p>
            <a:pPr marL="171450" indent="-171450">
              <a:lnSpc>
                <a:spcPct val="107000"/>
              </a:lnSpc>
              <a:spcAft>
                <a:spcPts val="800"/>
              </a:spcAft>
              <a:buFont typeface="Arial" panose="020B0604020202020204" pitchFamily="34" charset="0"/>
              <a:buChar char="•"/>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“Facility located but not open today”; </a:t>
            </a:r>
            <a:endParaRPr lang="en-GB"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p>
            <a:pPr marL="171450" indent="-171450">
              <a:lnSpc>
                <a:spcPct val="107000"/>
              </a:lnSpc>
              <a:spcAft>
                <a:spcPts val="800"/>
              </a:spcAft>
              <a:buFont typeface="Arial" panose="020B0604020202020204" pitchFamily="34" charset="0"/>
              <a:buChar char="•"/>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“Facility permanently closed”;</a:t>
            </a:r>
            <a:endParaRPr lang="en-GB"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p>
            <a:pPr marL="171450" indent="-171450">
              <a:lnSpc>
                <a:spcPct val="107000"/>
              </a:lnSpc>
              <a:spcAft>
                <a:spcPts val="800"/>
              </a:spcAft>
              <a:buFont typeface="Arial" panose="020B0604020202020204" pitchFamily="34" charset="0"/>
              <a:buChar char="•"/>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“Facility destroyed”;</a:t>
            </a:r>
            <a:endParaRPr lang="en-GB"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p>
            <a:pPr marL="171450" indent="-171450">
              <a:lnSpc>
                <a:spcPct val="107000"/>
              </a:lnSpc>
              <a:spcAft>
                <a:spcPts val="800"/>
              </a:spcAft>
              <a:buFont typeface="Arial" panose="020B0604020202020204" pitchFamily="34" charset="0"/>
              <a:buChar char="•"/>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“Facility not found”; or </a:t>
            </a:r>
            <a:endParaRPr lang="en-GB" sz="14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p>
            <a:pPr marL="171450" indent="-171450">
              <a:lnSpc>
                <a:spcPct val="107000"/>
              </a:lnSpc>
              <a:spcAft>
                <a:spcPts val="800"/>
              </a:spcAft>
              <a:buFont typeface="Arial" panose="020B0604020202020204" pitchFamily="34" charset="0"/>
              <a:buChar char="•"/>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“Other”;</a:t>
            </a:r>
          </a:p>
          <a:p>
            <a:pPr>
              <a:lnSpc>
                <a:spcPct val="107000"/>
              </a:lnSpc>
              <a:spcAft>
                <a:spcPts val="800"/>
              </a:spcAft>
            </a:pPr>
            <a:endParaRPr lang="en-GB" sz="1400" dirty="0">
              <a:effectLst/>
              <a:latin typeface="Cambria" panose="02040503050406030204" pitchFamily="18" charset="0"/>
              <a:ea typeface="Cambria" panose="02040503050406030204" pitchFamily="18" charset="0"/>
              <a:cs typeface="Times New Roman" panose="02020603050405020304" pitchFamily="18" charset="0"/>
            </a:endParaRPr>
          </a:p>
          <a:p>
            <a:pPr>
              <a:lnSpc>
                <a:spcPct val="107000"/>
              </a:lnSpc>
              <a:spcAft>
                <a:spcPts val="800"/>
              </a:spcAft>
            </a:pPr>
            <a:r>
              <a:rPr lang="en-US" sz="12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the facility is not available for data collection.</a:t>
            </a:r>
          </a:p>
          <a:p>
            <a:endParaRPr lang="en-US" sz="1400" dirty="0">
              <a:solidFill>
                <a:srgbClr val="000000"/>
              </a:solidFill>
              <a:effectLst/>
              <a:latin typeface="Calibri" panose="020F0502020204030204" pitchFamily="34" charset="0"/>
              <a:ea typeface="Calibri" panose="020F0502020204030204" pitchFamily="34" charset="0"/>
              <a:cs typeface="Cambria" panose="02040503050406030204" pitchFamily="18" charset="0"/>
            </a:endParaRPr>
          </a:p>
          <a:p>
            <a:r>
              <a:rPr lang="en-US" sz="14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The data collector will be asked to </a:t>
            </a:r>
            <a:r>
              <a:rPr lang="en-US" sz="1400" b="1"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confirm this selection</a:t>
            </a:r>
            <a:r>
              <a:rPr lang="en-US" sz="1400" dirty="0">
                <a:solidFill>
                  <a:srgbClr val="000000"/>
                </a:solidFill>
                <a:effectLst/>
                <a:latin typeface="Calibri" panose="020F0502020204030204" pitchFamily="34" charset="0"/>
                <a:ea typeface="Calibri" panose="020F0502020204030204" pitchFamily="34" charset="0"/>
                <a:cs typeface="Cambria" panose="02040503050406030204" pitchFamily="18" charset="0"/>
              </a:rPr>
              <a:t> and given the option to collect GPS coordinates before data entry closes.</a:t>
            </a:r>
            <a:endParaRPr lang="en-GB" sz="1600" dirty="0">
              <a:effectLst/>
              <a:latin typeface="Cambria" panose="02040503050406030204" pitchFamily="18" charset="0"/>
              <a:ea typeface="Cambria" panose="02040503050406030204" pitchFamily="18" charset="0"/>
              <a:cs typeface="Cambria" panose="02040503050406030204" pitchFamily="18" charset="0"/>
            </a:endParaRPr>
          </a:p>
          <a:p>
            <a:pPr>
              <a:lnSpc>
                <a:spcPct val="107000"/>
              </a:lnSpc>
              <a:spcAft>
                <a:spcPts val="800"/>
              </a:spcAft>
            </a:pP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7</a:t>
            </a:fld>
            <a:endParaRPr lang="en-GB"/>
          </a:p>
        </p:txBody>
      </p:sp>
    </p:spTree>
    <p:extLst>
      <p:ext uri="{BB962C8B-B14F-4D97-AF65-F5344CB8AC3E}">
        <p14:creationId xmlns:p14="http://schemas.microsoft.com/office/powerpoint/2010/main" val="4274299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dirty="0">
                <a:effectLst/>
                <a:latin typeface="Calibri" panose="020F0502020204030204" pitchFamily="34" charset="0"/>
                <a:ea typeface="Calibri" panose="020F0502020204030204" pitchFamily="34" charset="0"/>
                <a:cs typeface="Cambria" panose="02040503050406030204" pitchFamily="18" charset="0"/>
              </a:rPr>
              <a:t>The data collector who is assigned the Facility identification section will be required to complete that section before entering the flow control form and having the option to complete other sections.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rtl="0" fontAlgn="base"/>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8</a:t>
            </a:fld>
            <a:endParaRPr lang="en-GB"/>
          </a:p>
        </p:txBody>
      </p:sp>
    </p:spTree>
    <p:extLst>
      <p:ext uri="{BB962C8B-B14F-4D97-AF65-F5344CB8AC3E}">
        <p14:creationId xmlns:p14="http://schemas.microsoft.com/office/powerpoint/2010/main" val="3290385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mbria" panose="02040503050406030204" pitchFamily="18" charset="0"/>
                <a:cs typeface="Cambria" panose="02040503050406030204" pitchFamily="18" charset="0"/>
              </a:rPr>
              <a:t>The data collector assigned the Facility identification section will take the </a:t>
            </a:r>
            <a:r>
              <a:rPr lang="en-US" sz="1200" b="1" dirty="0">
                <a:effectLst/>
                <a:latin typeface="Calibri" panose="020F0502020204030204" pitchFamily="34" charset="0"/>
                <a:ea typeface="Cambria" panose="02040503050406030204" pitchFamily="18" charset="0"/>
                <a:cs typeface="Cambria" panose="02040503050406030204" pitchFamily="18" charset="0"/>
              </a:rPr>
              <a:t>GPS coordinates</a:t>
            </a:r>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Before collecting the GPS coordinates, the data collector needs to make sure that they:</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200" dirty="0">
                <a:effectLst/>
                <a:latin typeface="Calibri" panose="020F0502020204030204" pitchFamily="34" charset="0"/>
                <a:ea typeface="Cambria" panose="02040503050406030204" pitchFamily="18" charset="0"/>
                <a:cs typeface="Times New Roman" panose="02020603050405020304" pitchFamily="18" charset="0"/>
              </a:rPr>
              <a:t>are located outside the facility;</a:t>
            </a:r>
            <a:endParaRPr lang="en-GB" sz="14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200" dirty="0">
                <a:effectLst/>
                <a:ea typeface="Cambria" panose="02040503050406030204" pitchFamily="18" charset="0"/>
                <a:cs typeface="Times New Roman" panose="02020603050405020304" pitchFamily="18" charset="0"/>
              </a:rPr>
              <a:t>with a clear view of the sky.</a:t>
            </a:r>
          </a:p>
          <a:p>
            <a:pPr marL="342900" lvl="0" indent="-342900">
              <a:lnSpc>
                <a:spcPct val="107000"/>
              </a:lnSpc>
              <a:spcAft>
                <a:spcPts val="800"/>
              </a:spcAft>
              <a:buFont typeface="Arial" panose="020B0604020202020204" pitchFamily="34" charset="0"/>
              <a:buChar char="•"/>
              <a:tabLst>
                <a:tab pos="457200" algn="l"/>
              </a:tabLst>
            </a:pPr>
            <a:endParaRPr lang="en-US" sz="1200" dirty="0">
              <a:effectLst/>
              <a:ea typeface="Cambria" panose="02040503050406030204" pitchFamily="18" charset="0"/>
              <a:cs typeface="Times New Roman" panose="02020603050405020304" pitchFamily="18" charset="0"/>
            </a:endParaRPr>
          </a:p>
          <a:p>
            <a:pPr rtl="0" fontAlgn="base"/>
            <a:r>
              <a:rPr lang="en-GB" sz="1200" b="0" i="0" u="none" strike="noStrike" kern="1200" dirty="0">
                <a:solidFill>
                  <a:schemeClr val="tx1"/>
                </a:solidFill>
                <a:effectLst/>
                <a:ea typeface="+mn-ea"/>
                <a:cs typeface="+mn-cs"/>
              </a:rPr>
              <a:t>If the data collector selects “Yes”, the application will move to the flow control form </a:t>
            </a:r>
            <a:r>
              <a:rPr lang="en-GB" sz="1200" b="1" i="0" u="none" strike="noStrike" kern="1200" dirty="0">
                <a:solidFill>
                  <a:schemeClr val="tx1"/>
                </a:solidFill>
                <a:effectLst/>
                <a:ea typeface="+mn-ea"/>
                <a:cs typeface="+mn-cs"/>
              </a:rPr>
              <a:t>after</a:t>
            </a:r>
            <a:r>
              <a:rPr lang="en-GB" sz="1200" b="0" i="0" u="none" strike="noStrike" kern="1200" dirty="0">
                <a:solidFill>
                  <a:schemeClr val="tx1"/>
                </a:solidFill>
                <a:effectLst/>
                <a:ea typeface="+mn-ea"/>
                <a:cs typeface="+mn-cs"/>
              </a:rPr>
              <a:t> obtaining GPS coordinates.</a:t>
            </a:r>
            <a:r>
              <a:rPr lang="en-US" sz="1200" b="0" i="0" kern="1200" dirty="0">
                <a:solidFill>
                  <a:schemeClr val="tx1"/>
                </a:solidFill>
                <a:effectLst/>
                <a:ea typeface="+mn-ea"/>
                <a:cs typeface="+mn-cs"/>
              </a:rPr>
              <a:t>​</a:t>
            </a:r>
          </a:p>
          <a:p>
            <a:pPr rtl="0" fontAlgn="base"/>
            <a:r>
              <a:rPr lang="en-US" sz="1200" b="0" i="0" kern="1200" dirty="0">
                <a:solidFill>
                  <a:schemeClr val="tx1"/>
                </a:solidFill>
                <a:effectLst/>
                <a:ea typeface="+mn-ea"/>
                <a:cs typeface="+mn-cs"/>
              </a:rPr>
              <a:t>​</a:t>
            </a:r>
            <a:br>
              <a:rPr lang="en-US" sz="1200" b="0" i="0" kern="1200" dirty="0">
                <a:solidFill>
                  <a:schemeClr val="tx1"/>
                </a:solidFill>
                <a:effectLst/>
                <a:ea typeface="+mn-ea"/>
                <a:cs typeface="+mn-cs"/>
              </a:rPr>
            </a:br>
            <a:r>
              <a:rPr lang="en-GB" sz="1200" b="0" i="0" u="none" strike="noStrike" kern="1200" dirty="0">
                <a:solidFill>
                  <a:schemeClr val="tx1"/>
                </a:solidFill>
                <a:effectLst/>
                <a:ea typeface="+mn-ea"/>
                <a:cs typeface="+mn-cs"/>
              </a:rPr>
              <a:t>If the data collector selects “Skip”, the application will go back to the flow control form.</a:t>
            </a:r>
            <a:endParaRPr lang="en-US" sz="1200" b="0" i="0" kern="1200" dirty="0">
              <a:solidFill>
                <a:schemeClr val="tx1"/>
              </a:solidFill>
              <a:effectLst/>
              <a:ea typeface="+mn-ea"/>
              <a:cs typeface="+mn-cs"/>
            </a:endParaRPr>
          </a:p>
          <a:p>
            <a:pPr marL="0" lvl="0" indent="0">
              <a:lnSpc>
                <a:spcPct val="107000"/>
              </a:lnSpc>
              <a:spcAft>
                <a:spcPts val="800"/>
              </a:spcAft>
              <a:buFont typeface="Arial" panose="020B0604020202020204" pitchFamily="34" charset="0"/>
              <a:buNone/>
              <a:tabLst>
                <a:tab pos="457200" algn="l"/>
              </a:tabLst>
            </a:pPr>
            <a:endParaRPr lang="en-GB" sz="1400" dirty="0">
              <a:effectLst/>
              <a:latin typeface="Cambria" panose="02040503050406030204" pitchFamily="18" charset="0"/>
              <a:ea typeface="Cambria" panose="02040503050406030204" pitchFamily="18" charset="0"/>
              <a:cs typeface="Times New Roman" panose="02020603050405020304" pitchFamily="18" charset="0"/>
            </a:endParaRPr>
          </a:p>
          <a:p>
            <a:pPr marL="0" lvl="0" indent="0">
              <a:buFont typeface="Symbol" panose="05050102010706020507" pitchFamily="18" charset="2"/>
              <a:buNone/>
            </a:pPr>
            <a:endParaRPr lang="en-GB" sz="14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D9D50-C061-45AE-A04B-DE5F593CE4BE}"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9907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79F1-05A3-4387-9047-8268792CE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C9257D8-8E90-4BD3-BD75-EC6A1FDFC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9512706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7B00-9E38-48BD-BD42-585E5B855D6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162318-839A-4DDB-AF7F-45DACAE6C3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C987B4-2514-406D-B06A-514A36A9744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02/08/2023</a:t>
            </a:fld>
            <a:endParaRPr lang="en-GB"/>
          </a:p>
        </p:txBody>
      </p:sp>
      <p:sp>
        <p:nvSpPr>
          <p:cNvPr id="5" name="Footer Placeholder 4">
            <a:extLst>
              <a:ext uri="{FF2B5EF4-FFF2-40B4-BE49-F238E27FC236}">
                <a16:creationId xmlns:a16="http://schemas.microsoft.com/office/drawing/2014/main" id="{F07EC6CB-FB4B-4747-A6C9-07B449B88E7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7130FBF-9DC0-41DC-B410-5E37DDED097C}"/>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88486488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54561-7F4C-422F-8E1F-711420A6B4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54B118-3C98-497F-B8E6-AEBCC31A99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89668B-8E65-4318-9CEE-0F1452AD7E84}"/>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02/08/2023</a:t>
            </a:fld>
            <a:endParaRPr lang="en-GB"/>
          </a:p>
        </p:txBody>
      </p:sp>
      <p:sp>
        <p:nvSpPr>
          <p:cNvPr id="5" name="Footer Placeholder 4">
            <a:extLst>
              <a:ext uri="{FF2B5EF4-FFF2-40B4-BE49-F238E27FC236}">
                <a16:creationId xmlns:a16="http://schemas.microsoft.com/office/drawing/2014/main" id="{FE3DDD7F-A795-48C9-A231-763010EBFAD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123A3BD-0C69-402D-A27C-A44D40452D00}"/>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173104688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6A1C-CFCE-4465-ABAA-B8C208D21A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FC2C64-E46C-497D-8F72-DC94C614AA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C0DD8F-9785-4942-ACD0-C6B973D8EFA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02/08/2023</a:t>
            </a:fld>
            <a:endParaRPr lang="en-GB"/>
          </a:p>
        </p:txBody>
      </p:sp>
      <p:sp>
        <p:nvSpPr>
          <p:cNvPr id="5" name="Footer Placeholder 4">
            <a:extLst>
              <a:ext uri="{FF2B5EF4-FFF2-40B4-BE49-F238E27FC236}">
                <a16:creationId xmlns:a16="http://schemas.microsoft.com/office/drawing/2014/main" id="{0E2E645A-8142-4BF4-AAEA-2FBD85F054C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0B24A14-094F-464A-B7D7-1E73DADE4426}"/>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9098181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BEEE-DAE7-4F47-8541-54166AF1BE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BA12E93-C960-4135-8A27-F88922A9C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DB0224-69A1-4B8A-9CFB-05EA2A0E1233}"/>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02/08/2023</a:t>
            </a:fld>
            <a:endParaRPr lang="en-GB"/>
          </a:p>
        </p:txBody>
      </p:sp>
      <p:sp>
        <p:nvSpPr>
          <p:cNvPr id="5" name="Footer Placeholder 4">
            <a:extLst>
              <a:ext uri="{FF2B5EF4-FFF2-40B4-BE49-F238E27FC236}">
                <a16:creationId xmlns:a16="http://schemas.microsoft.com/office/drawing/2014/main" id="{0EBEA8A2-0B04-40FB-8BDB-6D62EAEF7E8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57393D8-AEEE-4AA2-BCB6-53E8C3FD0789}"/>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400338824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C8C3-7C4A-4EE6-B177-515F3C8AE4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F43D30-0AED-4F72-8850-D78E9DA62B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7DBDC9-5432-419C-81D3-7339C35C66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BC437F-64CD-4199-9402-DB1AC565868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02/08/2023</a:t>
            </a:fld>
            <a:endParaRPr lang="en-GB"/>
          </a:p>
        </p:txBody>
      </p:sp>
      <p:sp>
        <p:nvSpPr>
          <p:cNvPr id="6" name="Footer Placeholder 5">
            <a:extLst>
              <a:ext uri="{FF2B5EF4-FFF2-40B4-BE49-F238E27FC236}">
                <a16:creationId xmlns:a16="http://schemas.microsoft.com/office/drawing/2014/main" id="{60DE094F-4283-4248-A6E4-76FAA65312B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2653E755-361D-4A07-9A04-F3672E0B4E8E}"/>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5106574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F21F-A968-449D-9FA2-CD5BD9EEE6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607DC4-998D-4CFC-8745-1C33E9C6F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33E50B-6A8C-4134-8F3C-2EBD034B6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0FA19B-EC28-42AD-970C-0FBA3DF7C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7156B2-52AE-4203-82A9-0A3A38D4EC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99B79C6-97D2-47ED-9D6F-89F52B67B6C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02/08/2023</a:t>
            </a:fld>
            <a:endParaRPr lang="en-GB"/>
          </a:p>
        </p:txBody>
      </p:sp>
      <p:sp>
        <p:nvSpPr>
          <p:cNvPr id="8" name="Footer Placeholder 7">
            <a:extLst>
              <a:ext uri="{FF2B5EF4-FFF2-40B4-BE49-F238E27FC236}">
                <a16:creationId xmlns:a16="http://schemas.microsoft.com/office/drawing/2014/main" id="{A5088382-302A-42A5-96FC-00CD76AF286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363C413-632F-487F-A064-ECCFF20CC198}"/>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50128560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E986-CC09-40CB-8794-728D3A4D50A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1C4580-E0E0-410E-A8EF-559635424170}"/>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02/08/2023</a:t>
            </a:fld>
            <a:endParaRPr lang="en-GB"/>
          </a:p>
        </p:txBody>
      </p:sp>
      <p:sp>
        <p:nvSpPr>
          <p:cNvPr id="4" name="Footer Placeholder 3">
            <a:extLst>
              <a:ext uri="{FF2B5EF4-FFF2-40B4-BE49-F238E27FC236}">
                <a16:creationId xmlns:a16="http://schemas.microsoft.com/office/drawing/2014/main" id="{7A0021B1-B1A5-4390-9931-62B9973AD62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16EE1ED0-6B72-4D34-AF65-543DAD8F5BA1}"/>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02150598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1B427D-848C-4440-B914-46185C91A9C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02/08/2023</a:t>
            </a:fld>
            <a:endParaRPr lang="en-GB"/>
          </a:p>
        </p:txBody>
      </p:sp>
      <p:sp>
        <p:nvSpPr>
          <p:cNvPr id="3" name="Footer Placeholder 2">
            <a:extLst>
              <a:ext uri="{FF2B5EF4-FFF2-40B4-BE49-F238E27FC236}">
                <a16:creationId xmlns:a16="http://schemas.microsoft.com/office/drawing/2014/main" id="{25E70E5F-7E9C-4E79-B83A-F4E7F164742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44BBC04C-EDBB-432A-BF79-45E0343C5533}"/>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7409239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81D-9C7D-4187-9515-3D6F62106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345368-E801-4D4A-B2F4-A47CEC9BB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BD52-441C-459D-BF68-BD401B80A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D469C6-7A38-4890-B220-CFCECB42C6A1}"/>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02/08/2023</a:t>
            </a:fld>
            <a:endParaRPr lang="en-GB"/>
          </a:p>
        </p:txBody>
      </p:sp>
      <p:sp>
        <p:nvSpPr>
          <p:cNvPr id="6" name="Footer Placeholder 5">
            <a:extLst>
              <a:ext uri="{FF2B5EF4-FFF2-40B4-BE49-F238E27FC236}">
                <a16:creationId xmlns:a16="http://schemas.microsoft.com/office/drawing/2014/main" id="{D86B9655-B326-4380-AD04-96DBAA6BCDE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9750C96-C745-4135-AE92-FA4AE6EC7697}"/>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89938352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FD55-E903-4166-B501-905B0C2BA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2E65C9-DDAA-466A-A6FC-7D116EDC8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0AA80B-212E-41D3-87AF-FC58A5D07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63AF25-52CF-4127-AE62-8E55B6DAE27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02/08/2023</a:t>
            </a:fld>
            <a:endParaRPr lang="en-GB"/>
          </a:p>
        </p:txBody>
      </p:sp>
      <p:sp>
        <p:nvSpPr>
          <p:cNvPr id="6" name="Footer Placeholder 5">
            <a:extLst>
              <a:ext uri="{FF2B5EF4-FFF2-40B4-BE49-F238E27FC236}">
                <a16:creationId xmlns:a16="http://schemas.microsoft.com/office/drawing/2014/main" id="{6294994E-CCCB-42D2-A6E5-F7BFB558CABB}"/>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866B599-E99E-4B76-A90C-C8233724FA4A}"/>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6445391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AB451-C634-4A9E-BFB0-9D91D0869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E72FA12-8D9E-475C-A9D6-5357EB51C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72613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notesSlide" Target="../notesSlides/notesSlide11.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12.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notesSlide" Target="../notesSlides/notesSlide13.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6.png"/><Relationship Id="rId5" Type="http://schemas.openxmlformats.org/officeDocument/2006/relationships/image" Target="../media/image22.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notesSlide" Target="../notesSlides/notesSlide14.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6.png"/><Relationship Id="rId5" Type="http://schemas.openxmlformats.org/officeDocument/2006/relationships/image" Target="../media/image2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24.jpg"/><Relationship Id="rId5" Type="http://schemas.openxmlformats.org/officeDocument/2006/relationships/image" Target="../media/image1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notesSlide" Target="../notesSlides/notesSlide17.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25.png"/><Relationship Id="rId5" Type="http://schemas.openxmlformats.org/officeDocument/2006/relationships/image" Target="../media/image6.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6.png"/><Relationship Id="rId5" Type="http://schemas.openxmlformats.org/officeDocument/2006/relationships/image" Target="../media/image26.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comments" Target="../comments/comment7.xml"/><Relationship Id="rId3" Type="http://schemas.openxmlformats.org/officeDocument/2006/relationships/notesSlide" Target="../notesSlides/notesSlide19.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4.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4.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24.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31.jpg"/><Relationship Id="rId5" Type="http://schemas.openxmlformats.org/officeDocument/2006/relationships/image" Target="../media/image30.jpg"/><Relationship Id="rId10" Type="http://schemas.openxmlformats.org/officeDocument/2006/relationships/comments" Target="../comments/comment8.xml"/><Relationship Id="rId4" Type="http://schemas.openxmlformats.org/officeDocument/2006/relationships/image" Target="../media/image2.png"/><Relationship Id="rId9"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notesSlide" Target="../notesSlides/notesSlide26.xml"/><Relationship Id="rId7" Type="http://schemas.openxmlformats.org/officeDocument/2006/relationships/image" Target="../media/image35.jpg"/><Relationship Id="rId12" Type="http://schemas.openxmlformats.org/officeDocument/2006/relationships/comments" Target="../comments/comment9.xml"/><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2.png"/><Relationship Id="rId9" Type="http://schemas.openxmlformats.org/officeDocument/2006/relationships/image" Target="../media/image37.jp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14.png"/><Relationship Id="rId5" Type="http://schemas.openxmlformats.org/officeDocument/2006/relationships/image" Target="../media/image32.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32.png"/><Relationship Id="rId5" Type="http://schemas.openxmlformats.org/officeDocument/2006/relationships/image" Target="../media/image2.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6.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comments" Target="../comments/comment1.xml"/><Relationship Id="rId4" Type="http://schemas.openxmlformats.org/officeDocument/2006/relationships/image" Target="../media/image5.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8.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notesSlide" Target="../notesSlides/notesSlide9.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BB4486-8548-7693-0F10-43CD15A9C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grpSp>
        <p:nvGrpSpPr>
          <p:cNvPr id="2" name="Group 1">
            <a:extLst>
              <a:ext uri="{FF2B5EF4-FFF2-40B4-BE49-F238E27FC236}">
                <a16:creationId xmlns:a16="http://schemas.microsoft.com/office/drawing/2014/main" id="{AEFF31C0-596D-4351-B46F-8440B6312256}"/>
              </a:ext>
            </a:extLst>
          </p:cNvPr>
          <p:cNvGrpSpPr/>
          <p:nvPr/>
        </p:nvGrpSpPr>
        <p:grpSpPr>
          <a:xfrm>
            <a:off x="1" y="1805920"/>
            <a:ext cx="12175670" cy="3243080"/>
            <a:chOff x="1" y="1805920"/>
            <a:chExt cx="12175670" cy="3243080"/>
          </a:xfrm>
        </p:grpSpPr>
        <p:grpSp>
          <p:nvGrpSpPr>
            <p:cNvPr id="31" name="Group 30">
              <a:extLst>
                <a:ext uri="{FF2B5EF4-FFF2-40B4-BE49-F238E27FC236}">
                  <a16:creationId xmlns:a16="http://schemas.microsoft.com/office/drawing/2014/main" id="{B73EB9B5-8DB0-C2BA-6F75-5397B8DDBBCD}"/>
                </a:ext>
              </a:extLst>
            </p:cNvPr>
            <p:cNvGrpSpPr/>
            <p:nvPr/>
          </p:nvGrpSpPr>
          <p:grpSpPr>
            <a:xfrm>
              <a:off x="3225226" y="1805920"/>
              <a:ext cx="8950445" cy="3240000"/>
              <a:chOff x="3225226" y="1805920"/>
              <a:chExt cx="8950445" cy="3240000"/>
            </a:xfrm>
          </p:grpSpPr>
          <p:sp>
            <p:nvSpPr>
              <p:cNvPr id="32" name="Rectangle 31">
                <a:extLst>
                  <a:ext uri="{FF2B5EF4-FFF2-40B4-BE49-F238E27FC236}">
                    <a16:creationId xmlns:a16="http://schemas.microsoft.com/office/drawing/2014/main" id="{3209C60B-4EAE-983B-EB90-2186CBA79AFC}"/>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3" name="Group 32">
                <a:extLst>
                  <a:ext uri="{FF2B5EF4-FFF2-40B4-BE49-F238E27FC236}">
                    <a16:creationId xmlns:a16="http://schemas.microsoft.com/office/drawing/2014/main" id="{7A08889B-A57A-D7C8-EAE7-BACEAFFB47D7}"/>
                  </a:ext>
                </a:extLst>
              </p:cNvPr>
              <p:cNvGrpSpPr/>
              <p:nvPr/>
            </p:nvGrpSpPr>
            <p:grpSpPr>
              <a:xfrm>
                <a:off x="3497856" y="2449447"/>
                <a:ext cx="8363936" cy="2024337"/>
                <a:chOff x="3029663" y="2666089"/>
                <a:chExt cx="8363936" cy="2024337"/>
              </a:xfrm>
            </p:grpSpPr>
            <p:sp>
              <p:nvSpPr>
                <p:cNvPr id="35" name="TextBox 34">
                  <a:extLst>
                    <a:ext uri="{FF2B5EF4-FFF2-40B4-BE49-F238E27FC236}">
                      <a16:creationId xmlns:a16="http://schemas.microsoft.com/office/drawing/2014/main" id="{6C5CA4A5-1A67-5576-0CC7-176E1C118893}"/>
                    </a:ext>
                  </a:extLst>
                </p:cNvPr>
                <p:cNvSpPr txBox="1"/>
                <p:nvPr/>
              </p:nvSpPr>
              <p:spPr>
                <a:xfrm>
                  <a:off x="3029663" y="2666089"/>
                  <a:ext cx="4720763" cy="595869"/>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3600" dirty="0"/>
                    <a:t>Unit 4</a:t>
                  </a:r>
                </a:p>
              </p:txBody>
            </p:sp>
            <p:sp>
              <p:nvSpPr>
                <p:cNvPr id="36" name="TextBox 35">
                  <a:extLst>
                    <a:ext uri="{FF2B5EF4-FFF2-40B4-BE49-F238E27FC236}">
                      <a16:creationId xmlns:a16="http://schemas.microsoft.com/office/drawing/2014/main" id="{8E7EEC0C-39AC-6792-600F-2FF2EFB7D9EB}"/>
                    </a:ext>
                  </a:extLst>
                </p:cNvPr>
                <p:cNvSpPr txBox="1"/>
                <p:nvPr/>
              </p:nvSpPr>
              <p:spPr>
                <a:xfrm>
                  <a:off x="3029663" y="3261958"/>
                  <a:ext cx="8363936" cy="1428468"/>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4800" dirty="0"/>
                    <a:t>Data collection process: </a:t>
                  </a:r>
                  <a:br>
                    <a:rPr lang="en-GB" sz="4800" dirty="0"/>
                  </a:br>
                  <a:r>
                    <a:rPr lang="en-GB" sz="4800" dirty="0"/>
                    <a:t>At the facility </a:t>
                  </a:r>
                </a:p>
              </p:txBody>
            </p:sp>
          </p:grpSp>
        </p:grpSp>
        <p:pic>
          <p:nvPicPr>
            <p:cNvPr id="10" name="Picture 9">
              <a:extLst>
                <a:ext uri="{FF2B5EF4-FFF2-40B4-BE49-F238E27FC236}">
                  <a16:creationId xmlns:a16="http://schemas.microsoft.com/office/drawing/2014/main" id="{837EE406-88EA-4B8D-8328-47404BB291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Tree>
    <p:custDataLst>
      <p:tags r:id="rId1"/>
    </p:custDataLst>
    <p:extLst>
      <p:ext uri="{BB962C8B-B14F-4D97-AF65-F5344CB8AC3E}">
        <p14:creationId xmlns:p14="http://schemas.microsoft.com/office/powerpoint/2010/main" val="30067691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rid2">
            <a:extLst>
              <a:ext uri="{FF2B5EF4-FFF2-40B4-BE49-F238E27FC236}">
                <a16:creationId xmlns:a16="http://schemas.microsoft.com/office/drawing/2014/main" id="{A7611B4C-BECD-4899-8E8E-5E5543ED2ABA}"/>
              </a:ext>
            </a:extLst>
          </p:cNvPr>
          <p:cNvSpPr txBox="1"/>
          <p:nvPr/>
        </p:nvSpPr>
        <p:spPr>
          <a:xfrm>
            <a:off x="6199795" y="1926000"/>
            <a:ext cx="5360074" cy="4629600"/>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30" name="grid1">
            <a:extLst>
              <a:ext uri="{FF2B5EF4-FFF2-40B4-BE49-F238E27FC236}">
                <a16:creationId xmlns:a16="http://schemas.microsoft.com/office/drawing/2014/main" id="{CD2ED8DF-DDA6-412E-9C5B-606A0A0DE9C8}"/>
              </a:ext>
            </a:extLst>
          </p:cNvPr>
          <p:cNvSpPr txBox="1"/>
          <p:nvPr/>
        </p:nvSpPr>
        <p:spPr>
          <a:xfrm>
            <a:off x="734150" y="1926000"/>
            <a:ext cx="5360074" cy="4629600"/>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595959"/>
                  </a:solidFill>
                  <a:effectLst/>
                  <a:uLnTx/>
                  <a:uFillTx/>
                  <a:latin typeface="Atkinson Hyperlegible"/>
                  <a:ea typeface="+mn-ea"/>
                  <a:cs typeface="+mn-cs"/>
                </a:rPr>
                <a:t>4. Collect data – flow control form</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4" name="grid1">
            <a:extLst>
              <a:ext uri="{FF2B5EF4-FFF2-40B4-BE49-F238E27FC236}">
                <a16:creationId xmlns:a16="http://schemas.microsoft.com/office/drawing/2014/main" id="{707F36F8-F1B9-4D77-9F1E-3C816D4F43ED}"/>
              </a:ext>
            </a:extLst>
          </p:cNvPr>
          <p:cNvSpPr txBox="1"/>
          <p:nvPr/>
        </p:nvSpPr>
        <p:spPr>
          <a:xfrm>
            <a:off x="734149" y="727200"/>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15" name="Picture 14" descr="Icon&#10;&#10;Description automatically generated">
            <a:extLst>
              <a:ext uri="{FF2B5EF4-FFF2-40B4-BE49-F238E27FC236}">
                <a16:creationId xmlns:a16="http://schemas.microsoft.com/office/drawing/2014/main" id="{471C012D-A554-4CE3-8DF6-D324A8DFB6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483" y="806400"/>
            <a:ext cx="955830" cy="955830"/>
          </a:xfrm>
          <a:prstGeom prst="rect">
            <a:avLst/>
          </a:prstGeom>
        </p:spPr>
      </p:pic>
      <p:sp>
        <p:nvSpPr>
          <p:cNvPr id="18" name="caption1">
            <a:extLst>
              <a:ext uri="{FF2B5EF4-FFF2-40B4-BE49-F238E27FC236}">
                <a16:creationId xmlns:a16="http://schemas.microsoft.com/office/drawing/2014/main" id="{8B109B84-6636-4B28-B5B5-847EC303D6DE}"/>
              </a:ext>
            </a:extLst>
          </p:cNvPr>
          <p:cNvSpPr txBox="1"/>
          <p:nvPr/>
        </p:nvSpPr>
        <p:spPr>
          <a:xfrm>
            <a:off x="1998647" y="1066194"/>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a:t>
            </a:r>
            <a:r>
              <a:rPr lang="en-GB" sz="2400" b="1" dirty="0">
                <a:solidFill>
                  <a:schemeClr val="tx1">
                    <a:lumMod val="65000"/>
                    <a:lumOff val="35000"/>
                  </a:schemeClr>
                </a:solidFill>
              </a:rPr>
              <a:t>flow control form </a:t>
            </a:r>
            <a:r>
              <a:rPr lang="en-GB" sz="2400" dirty="0">
                <a:solidFill>
                  <a:schemeClr val="tx1">
                    <a:lumMod val="65000"/>
                    <a:lumOff val="35000"/>
                  </a:schemeClr>
                </a:solidFill>
              </a:rPr>
              <a:t>allows data collectors to:</a:t>
            </a:r>
          </a:p>
        </p:txBody>
      </p:sp>
      <p:pic>
        <p:nvPicPr>
          <p:cNvPr id="4" name="Picture 3">
            <a:extLst>
              <a:ext uri="{FF2B5EF4-FFF2-40B4-BE49-F238E27FC236}">
                <a16:creationId xmlns:a16="http://schemas.microsoft.com/office/drawing/2014/main" id="{5D6153C8-5485-4C95-BE6F-8542E06B30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1200" y="2052001"/>
            <a:ext cx="3058241" cy="4327198"/>
          </a:xfrm>
          <a:prstGeom prst="rect">
            <a:avLst/>
          </a:prstGeom>
        </p:spPr>
      </p:pic>
      <p:sp>
        <p:nvSpPr>
          <p:cNvPr id="23" name="bulletText1">
            <a:extLst>
              <a:ext uri="{FF2B5EF4-FFF2-40B4-BE49-F238E27FC236}">
                <a16:creationId xmlns:a16="http://schemas.microsoft.com/office/drawing/2014/main" id="{F2A95D05-BA9F-4A8F-84C0-9FD591F4D211}"/>
              </a:ext>
            </a:extLst>
          </p:cNvPr>
          <p:cNvSpPr txBox="1"/>
          <p:nvPr/>
        </p:nvSpPr>
        <p:spPr>
          <a:xfrm>
            <a:off x="1345970" y="3543526"/>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navigate into sections </a:t>
            </a:r>
          </a:p>
        </p:txBody>
      </p:sp>
      <p:sp>
        <p:nvSpPr>
          <p:cNvPr id="26" name="bulletText2">
            <a:extLst>
              <a:ext uri="{FF2B5EF4-FFF2-40B4-BE49-F238E27FC236}">
                <a16:creationId xmlns:a16="http://schemas.microsoft.com/office/drawing/2014/main" id="{4F824A00-20B4-4C94-AD3C-DFD98604E3C3}"/>
              </a:ext>
            </a:extLst>
          </p:cNvPr>
          <p:cNvSpPr txBox="1"/>
          <p:nvPr/>
        </p:nvSpPr>
        <p:spPr>
          <a:xfrm>
            <a:off x="1345970" y="4298617"/>
            <a:ext cx="462649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keep track of the status of assigned sections</a:t>
            </a:r>
          </a:p>
        </p:txBody>
      </p:sp>
      <p:pic>
        <p:nvPicPr>
          <p:cNvPr id="27" name="bullet01">
            <a:extLst>
              <a:ext uri="{FF2B5EF4-FFF2-40B4-BE49-F238E27FC236}">
                <a16:creationId xmlns:a16="http://schemas.microsoft.com/office/drawing/2014/main" id="{BF3FFBBF-3F33-47D3-BD30-9D292C5B14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6073" y="3674840"/>
            <a:ext cx="117692" cy="122400"/>
          </a:xfrm>
          <a:prstGeom prst="rect">
            <a:avLst/>
          </a:prstGeom>
        </p:spPr>
      </p:pic>
      <p:pic>
        <p:nvPicPr>
          <p:cNvPr id="28" name="bullet02">
            <a:extLst>
              <a:ext uri="{FF2B5EF4-FFF2-40B4-BE49-F238E27FC236}">
                <a16:creationId xmlns:a16="http://schemas.microsoft.com/office/drawing/2014/main" id="{7047693B-4692-4D0B-97EB-1E8CA9AFA7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6073" y="4453307"/>
            <a:ext cx="117692" cy="122400"/>
          </a:xfrm>
          <a:prstGeom prst="rect">
            <a:avLst/>
          </a:prstGeom>
        </p:spPr>
      </p:pic>
    </p:spTree>
    <p:custDataLst>
      <p:tags r:id="rId1"/>
    </p:custDataLst>
    <p:extLst>
      <p:ext uri="{BB962C8B-B14F-4D97-AF65-F5344CB8AC3E}">
        <p14:creationId xmlns:p14="http://schemas.microsoft.com/office/powerpoint/2010/main" val="11886767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anim calcmode="lin" valueType="num">
                                      <p:cBhvr>
                                        <p:cTn id="17" dur="500" fill="hold"/>
                                        <p:tgtEl>
                                          <p:spTgt spid="27"/>
                                        </p:tgtEl>
                                        <p:attrNameLst>
                                          <p:attrName>style.rotation</p:attrName>
                                        </p:attrNameLst>
                                      </p:cBhvr>
                                      <p:tavLst>
                                        <p:tav tm="0">
                                          <p:val>
                                            <p:fltVal val="90"/>
                                          </p:val>
                                        </p:tav>
                                        <p:tav tm="100000">
                                          <p:val>
                                            <p:fltVal val="0"/>
                                          </p:val>
                                        </p:tav>
                                      </p:tavLst>
                                    </p:anim>
                                    <p:animEffect transition="in" filter="fade">
                                      <p:cBhvr>
                                        <p:cTn id="18" dur="500"/>
                                        <p:tgtEl>
                                          <p:spTgt spid="27"/>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 calcmode="lin" valueType="num">
                                      <p:cBhvr>
                                        <p:cTn id="29" dur="500" fill="hold"/>
                                        <p:tgtEl>
                                          <p:spTgt spid="28"/>
                                        </p:tgtEl>
                                        <p:attrNameLst>
                                          <p:attrName>style.rotation</p:attrName>
                                        </p:attrNameLst>
                                      </p:cBhvr>
                                      <p:tavLst>
                                        <p:tav tm="0">
                                          <p:val>
                                            <p:fltVal val="90"/>
                                          </p:val>
                                        </p:tav>
                                        <p:tav tm="100000">
                                          <p:val>
                                            <p:fltVal val="0"/>
                                          </p:val>
                                        </p:tav>
                                      </p:tavLst>
                                    </p:anim>
                                    <p:animEffect transition="in" filter="fade">
                                      <p:cBhvr>
                                        <p:cTn id="30" dur="500"/>
                                        <p:tgtEl>
                                          <p:spTgt spid="28"/>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3A975D5-CD8F-2955-3EBC-F0A89A7EF2D1}"/>
              </a:ext>
            </a:extLst>
          </p:cNvPr>
          <p:cNvPicPr>
            <a:picLocks noChangeAspect="1"/>
          </p:cNvPicPr>
          <p:nvPr/>
        </p:nvPicPr>
        <p:blipFill>
          <a:blip r:embed="rId4"/>
          <a:stretch>
            <a:fillRect/>
          </a:stretch>
        </p:blipFill>
        <p:spPr>
          <a:xfrm>
            <a:off x="1625222" y="2938024"/>
            <a:ext cx="4426080" cy="2731245"/>
          </a:xfrm>
          <a:prstGeom prst="rect">
            <a:avLst/>
          </a:prstGeom>
        </p:spPr>
      </p:pic>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4. Collect data – flow control form</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6" name="grid1">
            <a:extLst>
              <a:ext uri="{FF2B5EF4-FFF2-40B4-BE49-F238E27FC236}">
                <a16:creationId xmlns:a16="http://schemas.microsoft.com/office/drawing/2014/main" id="{4EA21D9A-83DD-49AD-A969-2E0A9C9770ED}"/>
              </a:ext>
            </a:extLst>
          </p:cNvPr>
          <p:cNvSpPr txBox="1"/>
          <p:nvPr/>
        </p:nvSpPr>
        <p:spPr>
          <a:xfrm>
            <a:off x="734149" y="727200"/>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7" name="Picture 6" descr="Icon&#10;&#10;Description automatically generated">
            <a:extLst>
              <a:ext uri="{FF2B5EF4-FFF2-40B4-BE49-F238E27FC236}">
                <a16:creationId xmlns:a16="http://schemas.microsoft.com/office/drawing/2014/main" id="{5D6FDB2E-4508-41B8-98C3-61D359FEAA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055" y="806400"/>
            <a:ext cx="955830" cy="955830"/>
          </a:xfrm>
          <a:prstGeom prst="rect">
            <a:avLst/>
          </a:prstGeom>
        </p:spPr>
      </p:pic>
      <p:sp>
        <p:nvSpPr>
          <p:cNvPr id="8" name="caption1">
            <a:extLst>
              <a:ext uri="{FF2B5EF4-FFF2-40B4-BE49-F238E27FC236}">
                <a16:creationId xmlns:a16="http://schemas.microsoft.com/office/drawing/2014/main" id="{DB440460-F1F4-4459-A540-36E714699D2C}"/>
              </a:ext>
            </a:extLst>
          </p:cNvPr>
          <p:cNvSpPr txBox="1"/>
          <p:nvPr/>
        </p:nvSpPr>
        <p:spPr>
          <a:xfrm>
            <a:off x="1998647" y="1065600"/>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Enter/edit data for a section</a:t>
            </a:r>
          </a:p>
        </p:txBody>
      </p:sp>
      <p:pic>
        <p:nvPicPr>
          <p:cNvPr id="4" name="Picture 3">
            <a:extLst>
              <a:ext uri="{FF2B5EF4-FFF2-40B4-BE49-F238E27FC236}">
                <a16:creationId xmlns:a16="http://schemas.microsoft.com/office/drawing/2014/main" id="{83B2533D-81E8-45F0-AC5D-C8F08BCAF7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7477" y="2661138"/>
            <a:ext cx="4203640" cy="3223845"/>
          </a:xfrm>
          <a:prstGeom prst="rect">
            <a:avLst/>
          </a:prstGeom>
        </p:spPr>
      </p:pic>
      <p:sp>
        <p:nvSpPr>
          <p:cNvPr id="25" name="Rectangle 24">
            <a:extLst>
              <a:ext uri="{FF2B5EF4-FFF2-40B4-BE49-F238E27FC236}">
                <a16:creationId xmlns:a16="http://schemas.microsoft.com/office/drawing/2014/main" id="{8258FD9C-7E5B-4E11-8052-501325AA6DB0}"/>
              </a:ext>
            </a:extLst>
          </p:cNvPr>
          <p:cNvSpPr/>
          <p:nvPr/>
        </p:nvSpPr>
        <p:spPr>
          <a:xfrm>
            <a:off x="6897428" y="2938024"/>
            <a:ext cx="1907573" cy="2422612"/>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A3224F26-0F59-4F12-8330-F5A50060AB4F}"/>
              </a:ext>
            </a:extLst>
          </p:cNvPr>
          <p:cNvSpPr/>
          <p:nvPr/>
        </p:nvSpPr>
        <p:spPr>
          <a:xfrm>
            <a:off x="8805002" y="2938024"/>
            <a:ext cx="1199872" cy="2422612"/>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1E3233F5-F1B4-49DB-98F7-7D38EFF50AD0}"/>
              </a:ext>
            </a:extLst>
          </p:cNvPr>
          <p:cNvSpPr/>
          <p:nvPr/>
        </p:nvSpPr>
        <p:spPr>
          <a:xfrm>
            <a:off x="10004874" y="2938024"/>
            <a:ext cx="632646" cy="2422612"/>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checkmark highlight">
            <a:extLst>
              <a:ext uri="{FF2B5EF4-FFF2-40B4-BE49-F238E27FC236}">
                <a16:creationId xmlns:a16="http://schemas.microsoft.com/office/drawing/2014/main" id="{4A662684-0DBD-4A5D-A472-65FD477670E5}"/>
              </a:ext>
            </a:extLst>
          </p:cNvPr>
          <p:cNvSpPr/>
          <p:nvPr/>
        </p:nvSpPr>
        <p:spPr>
          <a:xfrm>
            <a:off x="6617794" y="5488559"/>
            <a:ext cx="1185458" cy="2685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42653166-C1A5-D2D0-BCCB-51CF569A776E}"/>
              </a:ext>
            </a:extLst>
          </p:cNvPr>
          <p:cNvSpPr/>
          <p:nvPr/>
        </p:nvSpPr>
        <p:spPr>
          <a:xfrm>
            <a:off x="1947827" y="4596824"/>
            <a:ext cx="3572266" cy="428024"/>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A385D87A-1B55-4EBB-A50D-3C31D3416CFA}"/>
              </a:ext>
            </a:extLst>
          </p:cNvPr>
          <p:cNvSpPr/>
          <p:nvPr/>
        </p:nvSpPr>
        <p:spPr>
          <a:xfrm>
            <a:off x="6897428" y="3277622"/>
            <a:ext cx="1907573" cy="353308"/>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8501084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5"/>
                                        </p:tgtEl>
                                      </p:cBhvr>
                                    </p:animEffect>
                                    <p:set>
                                      <p:cBhvr>
                                        <p:cTn id="27" dur="1" fill="hold">
                                          <p:stCondLst>
                                            <p:cond delay="499"/>
                                          </p:stCondLst>
                                        </p:cTn>
                                        <p:tgtEl>
                                          <p:spTgt spid="2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26"/>
                                        </p:tgtEl>
                                      </p:cBhvr>
                                    </p:animEffect>
                                    <p:set>
                                      <p:cBhvr>
                                        <p:cTn id="35" dur="1" fill="hold">
                                          <p:stCondLst>
                                            <p:cond delay="499"/>
                                          </p:stCondLst>
                                        </p:cTn>
                                        <p:tgtEl>
                                          <p:spTgt spid="26"/>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27"/>
                                        </p:tgtEl>
                                      </p:cBhvr>
                                    </p:animEffect>
                                    <p:set>
                                      <p:cBhvr>
                                        <p:cTn id="43" dur="1" fill="hold">
                                          <p:stCondLst>
                                            <p:cond delay="499"/>
                                          </p:stCondLst>
                                        </p:cTn>
                                        <p:tgtEl>
                                          <p:spTgt spid="27"/>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17"/>
                                        </p:tgtEl>
                                      </p:cBhvr>
                                    </p:animEffect>
                                    <p:set>
                                      <p:cBhvr>
                                        <p:cTn id="51" dur="1" fill="hold">
                                          <p:stCondLst>
                                            <p:cond delay="499"/>
                                          </p:stCondLst>
                                        </p:cTn>
                                        <p:tgtEl>
                                          <p:spTgt spid="17"/>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P spid="27" grpId="1" animBg="1"/>
      <p:bldP spid="32" grpId="0" animBg="1"/>
      <p:bldP spid="3" grpId="0" animBg="1"/>
      <p:bldP spid="17" grpId="0" animBg="1"/>
      <p:bldP spid="1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4. Collect data – flow control form</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2" name="Picture 1">
            <a:extLst>
              <a:ext uri="{FF2B5EF4-FFF2-40B4-BE49-F238E27FC236}">
                <a16:creationId xmlns:a16="http://schemas.microsoft.com/office/drawing/2014/main" id="{61FD5BCD-804F-04F7-889A-D9C68B8BBE2D}"/>
              </a:ext>
            </a:extLst>
          </p:cNvPr>
          <p:cNvPicPr/>
          <p:nvPr/>
        </p:nvPicPr>
        <p:blipFill rotWithShape="1">
          <a:blip r:embed="rId5" cstate="print">
            <a:extLst>
              <a:ext uri="{28A0092B-C50C-407E-A947-70E740481C1C}">
                <a14:useLocalDpi xmlns:a14="http://schemas.microsoft.com/office/drawing/2010/main" val="0"/>
              </a:ext>
            </a:extLst>
          </a:blip>
          <a:srcRect l="27819" t="66515" r="37997" b="2011"/>
          <a:stretch/>
        </p:blipFill>
        <p:spPr bwMode="auto">
          <a:xfrm>
            <a:off x="2027372" y="2901474"/>
            <a:ext cx="4430672" cy="2732677"/>
          </a:xfrm>
          <a:prstGeom prst="rect">
            <a:avLst/>
          </a:prstGeom>
          <a:noFill/>
        </p:spPr>
      </p:pic>
      <p:pic>
        <p:nvPicPr>
          <p:cNvPr id="4" name="Picture 3">
            <a:extLst>
              <a:ext uri="{FF2B5EF4-FFF2-40B4-BE49-F238E27FC236}">
                <a16:creationId xmlns:a16="http://schemas.microsoft.com/office/drawing/2014/main" id="{D9FC485F-775A-03BF-FC11-1F3BFE4B3F85}"/>
              </a:ext>
            </a:extLst>
          </p:cNvPr>
          <p:cNvPicPr/>
          <p:nvPr/>
        </p:nvPicPr>
        <p:blipFill>
          <a:blip r:embed="rId6">
            <a:extLst>
              <a:ext uri="{28A0092B-C50C-407E-A947-70E740481C1C}">
                <a14:useLocalDpi xmlns:a14="http://schemas.microsoft.com/office/drawing/2010/main" val="0"/>
              </a:ext>
            </a:extLst>
          </a:blip>
          <a:stretch>
            <a:fillRect/>
          </a:stretch>
        </p:blipFill>
        <p:spPr bwMode="auto">
          <a:xfrm>
            <a:off x="6767744" y="2371723"/>
            <a:ext cx="3228744" cy="2123520"/>
          </a:xfrm>
          <a:prstGeom prst="rect">
            <a:avLst/>
          </a:prstGeom>
          <a:noFill/>
        </p:spPr>
      </p:pic>
      <p:pic>
        <p:nvPicPr>
          <p:cNvPr id="5" name="Picture 4">
            <a:extLst>
              <a:ext uri="{FF2B5EF4-FFF2-40B4-BE49-F238E27FC236}">
                <a16:creationId xmlns:a16="http://schemas.microsoft.com/office/drawing/2014/main" id="{CD435702-B5F5-7E2C-1B08-F0E992341D5E}"/>
              </a:ext>
            </a:extLst>
          </p:cNvPr>
          <p:cNvPicPr/>
          <p:nvPr/>
        </p:nvPicPr>
        <p:blipFill>
          <a:blip r:embed="rId7">
            <a:extLst>
              <a:ext uri="{28A0092B-C50C-407E-A947-70E740481C1C}">
                <a14:useLocalDpi xmlns:a14="http://schemas.microsoft.com/office/drawing/2010/main" val="0"/>
              </a:ext>
            </a:extLst>
          </a:blip>
          <a:stretch>
            <a:fillRect/>
          </a:stretch>
        </p:blipFill>
        <p:spPr bwMode="auto">
          <a:xfrm>
            <a:off x="6767744" y="4701439"/>
            <a:ext cx="3228744" cy="1614372"/>
          </a:xfrm>
          <a:prstGeom prst="rect">
            <a:avLst/>
          </a:prstGeom>
          <a:noFill/>
        </p:spPr>
      </p:pic>
      <p:sp>
        <p:nvSpPr>
          <p:cNvPr id="12" name="grid1">
            <a:extLst>
              <a:ext uri="{FF2B5EF4-FFF2-40B4-BE49-F238E27FC236}">
                <a16:creationId xmlns:a16="http://schemas.microsoft.com/office/drawing/2014/main" id="{D25CECF1-1938-43AD-99DC-DFF7AD4F48DF}"/>
              </a:ext>
            </a:extLst>
          </p:cNvPr>
          <p:cNvSpPr txBox="1"/>
          <p:nvPr/>
        </p:nvSpPr>
        <p:spPr>
          <a:xfrm>
            <a:off x="734149" y="976458"/>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13" name="Picture 12" descr="Icon&#10;&#10;Description automatically generated">
            <a:extLst>
              <a:ext uri="{FF2B5EF4-FFF2-40B4-BE49-F238E27FC236}">
                <a16:creationId xmlns:a16="http://schemas.microsoft.com/office/drawing/2014/main" id="{0671F159-7307-4085-8178-12220E52C7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483" y="1056032"/>
            <a:ext cx="955830" cy="955830"/>
          </a:xfrm>
          <a:prstGeom prst="rect">
            <a:avLst/>
          </a:prstGeom>
        </p:spPr>
      </p:pic>
      <p:sp>
        <p:nvSpPr>
          <p:cNvPr id="14" name="caption1">
            <a:extLst>
              <a:ext uri="{FF2B5EF4-FFF2-40B4-BE49-F238E27FC236}">
                <a16:creationId xmlns:a16="http://schemas.microsoft.com/office/drawing/2014/main" id="{5C3DCDBB-133A-4055-A7BE-1C7C8E2D3DA8}"/>
              </a:ext>
            </a:extLst>
          </p:cNvPr>
          <p:cNvSpPr txBox="1"/>
          <p:nvPr/>
        </p:nvSpPr>
        <p:spPr>
          <a:xfrm>
            <a:off x="1998647" y="1324360"/>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Completed data collection for a facility</a:t>
            </a:r>
          </a:p>
        </p:txBody>
      </p:sp>
      <p:sp>
        <p:nvSpPr>
          <p:cNvPr id="15" name="Rectangle 14">
            <a:extLst>
              <a:ext uri="{FF2B5EF4-FFF2-40B4-BE49-F238E27FC236}">
                <a16:creationId xmlns:a16="http://schemas.microsoft.com/office/drawing/2014/main" id="{F853BBBC-8A1C-4199-B527-AF9CD771A97C}"/>
              </a:ext>
            </a:extLst>
          </p:cNvPr>
          <p:cNvSpPr/>
          <p:nvPr/>
        </p:nvSpPr>
        <p:spPr>
          <a:xfrm>
            <a:off x="2332146" y="4901622"/>
            <a:ext cx="3572266" cy="428024"/>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9956654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rid2">
            <a:extLst>
              <a:ext uri="{FF2B5EF4-FFF2-40B4-BE49-F238E27FC236}">
                <a16:creationId xmlns:a16="http://schemas.microsoft.com/office/drawing/2014/main" id="{B5520FD2-5683-4212-91DE-5DE21EA98131}"/>
              </a:ext>
            </a:extLst>
          </p:cNvPr>
          <p:cNvSpPr txBox="1"/>
          <p:nvPr/>
        </p:nvSpPr>
        <p:spPr>
          <a:xfrm>
            <a:off x="6199795" y="2178740"/>
            <a:ext cx="5360074" cy="4247460"/>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7" name="grid1">
            <a:extLst>
              <a:ext uri="{FF2B5EF4-FFF2-40B4-BE49-F238E27FC236}">
                <a16:creationId xmlns:a16="http://schemas.microsoft.com/office/drawing/2014/main" id="{D9234F54-8C57-4E4A-A2DA-9DE2757B4E85}"/>
              </a:ext>
            </a:extLst>
          </p:cNvPr>
          <p:cNvSpPr txBox="1"/>
          <p:nvPr/>
        </p:nvSpPr>
        <p:spPr>
          <a:xfrm>
            <a:off x="734150" y="2178739"/>
            <a:ext cx="5360074" cy="4247460"/>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4. Collect data – entering section data</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3" name="Picture 2">
            <a:extLst>
              <a:ext uri="{FF2B5EF4-FFF2-40B4-BE49-F238E27FC236}">
                <a16:creationId xmlns:a16="http://schemas.microsoft.com/office/drawing/2014/main" id="{E79E02DA-5A7B-09B1-EB1E-13FE8F551F0A}"/>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6449314" y="2932608"/>
            <a:ext cx="5008536" cy="2804780"/>
          </a:xfrm>
          <a:prstGeom prst="rect">
            <a:avLst/>
          </a:prstGeom>
          <a:noFill/>
        </p:spPr>
      </p:pic>
      <p:sp>
        <p:nvSpPr>
          <p:cNvPr id="18" name="grid1">
            <a:extLst>
              <a:ext uri="{FF2B5EF4-FFF2-40B4-BE49-F238E27FC236}">
                <a16:creationId xmlns:a16="http://schemas.microsoft.com/office/drawing/2014/main" id="{91F25710-E103-4427-844A-A248940B72D9}"/>
              </a:ext>
            </a:extLst>
          </p:cNvPr>
          <p:cNvSpPr txBox="1"/>
          <p:nvPr/>
        </p:nvSpPr>
        <p:spPr>
          <a:xfrm>
            <a:off x="734149" y="976458"/>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2" name="Picture 21" descr="Icon&#10;&#10;Description automatically generated">
            <a:extLst>
              <a:ext uri="{FF2B5EF4-FFF2-40B4-BE49-F238E27FC236}">
                <a16:creationId xmlns:a16="http://schemas.microsoft.com/office/drawing/2014/main" id="{8E2B3E8D-95BC-4648-A846-29D87B7D36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83" y="1056032"/>
            <a:ext cx="955830" cy="955830"/>
          </a:xfrm>
          <a:prstGeom prst="rect">
            <a:avLst/>
          </a:prstGeom>
        </p:spPr>
      </p:pic>
      <p:sp>
        <p:nvSpPr>
          <p:cNvPr id="23" name="caption1">
            <a:extLst>
              <a:ext uri="{FF2B5EF4-FFF2-40B4-BE49-F238E27FC236}">
                <a16:creationId xmlns:a16="http://schemas.microsoft.com/office/drawing/2014/main" id="{F279ACD2-5145-4599-8B19-B83A6C7A75A2}"/>
              </a:ext>
            </a:extLst>
          </p:cNvPr>
          <p:cNvSpPr txBox="1"/>
          <p:nvPr/>
        </p:nvSpPr>
        <p:spPr>
          <a:xfrm>
            <a:off x="1998647" y="1324360"/>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Entering data into a questionnaire section</a:t>
            </a:r>
          </a:p>
        </p:txBody>
      </p:sp>
      <p:sp>
        <p:nvSpPr>
          <p:cNvPr id="28" name="bulletText1">
            <a:extLst>
              <a:ext uri="{FF2B5EF4-FFF2-40B4-BE49-F238E27FC236}">
                <a16:creationId xmlns:a16="http://schemas.microsoft.com/office/drawing/2014/main" id="{2A3AC8C2-8A47-4C32-ABF3-40D112F96951}"/>
              </a:ext>
            </a:extLst>
          </p:cNvPr>
          <p:cNvSpPr txBox="1"/>
          <p:nvPr/>
        </p:nvSpPr>
        <p:spPr>
          <a:xfrm>
            <a:off x="1345970" y="2561320"/>
            <a:ext cx="462649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questions are displayed sequentially </a:t>
            </a:r>
          </a:p>
        </p:txBody>
      </p:sp>
      <p:sp>
        <p:nvSpPr>
          <p:cNvPr id="29" name="bulletText2">
            <a:extLst>
              <a:ext uri="{FF2B5EF4-FFF2-40B4-BE49-F238E27FC236}">
                <a16:creationId xmlns:a16="http://schemas.microsoft.com/office/drawing/2014/main" id="{5AD1AD8F-247F-40C2-A1F7-BA1EB2B29647}"/>
              </a:ext>
            </a:extLst>
          </p:cNvPr>
          <p:cNvSpPr txBox="1"/>
          <p:nvPr/>
        </p:nvSpPr>
        <p:spPr>
          <a:xfrm>
            <a:off x="1345970" y="3535807"/>
            <a:ext cx="4626491"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on completion of data entry, a message saying that the section is finished appears</a:t>
            </a:r>
          </a:p>
        </p:txBody>
      </p:sp>
      <p:pic>
        <p:nvPicPr>
          <p:cNvPr id="30" name="bullet01">
            <a:extLst>
              <a:ext uri="{FF2B5EF4-FFF2-40B4-BE49-F238E27FC236}">
                <a16:creationId xmlns:a16="http://schemas.microsoft.com/office/drawing/2014/main" id="{E822DE0E-2CB3-469A-8DFD-4CB1263951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6073" y="2725292"/>
            <a:ext cx="117692" cy="122400"/>
          </a:xfrm>
          <a:prstGeom prst="rect">
            <a:avLst/>
          </a:prstGeom>
        </p:spPr>
      </p:pic>
      <p:pic>
        <p:nvPicPr>
          <p:cNvPr id="31" name="bullet02">
            <a:extLst>
              <a:ext uri="{FF2B5EF4-FFF2-40B4-BE49-F238E27FC236}">
                <a16:creationId xmlns:a16="http://schemas.microsoft.com/office/drawing/2014/main" id="{BE568060-0DF1-4F3A-8731-94A97442C8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6073" y="3690970"/>
            <a:ext cx="117692" cy="122400"/>
          </a:xfrm>
          <a:prstGeom prst="rect">
            <a:avLst/>
          </a:prstGeom>
        </p:spPr>
      </p:pic>
      <p:sp>
        <p:nvSpPr>
          <p:cNvPr id="15" name="bulletText3">
            <a:extLst>
              <a:ext uri="{FF2B5EF4-FFF2-40B4-BE49-F238E27FC236}">
                <a16:creationId xmlns:a16="http://schemas.microsoft.com/office/drawing/2014/main" id="{ED37F496-6FC8-49B4-9A79-DC133182D98D}"/>
              </a:ext>
            </a:extLst>
          </p:cNvPr>
          <p:cNvSpPr txBox="1"/>
          <p:nvPr/>
        </p:nvSpPr>
        <p:spPr>
          <a:xfrm>
            <a:off x="1345970" y="4842694"/>
            <a:ext cx="4626491"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data collector </a:t>
            </a:r>
            <a:r>
              <a:rPr lang="en-GB" sz="2400" b="1" dirty="0">
                <a:solidFill>
                  <a:schemeClr val="tx1">
                    <a:lumMod val="65000"/>
                    <a:lumOff val="35000"/>
                  </a:schemeClr>
                </a:solidFill>
              </a:rPr>
              <a:t>must</a:t>
            </a:r>
            <a:r>
              <a:rPr lang="en-GB" sz="2400" dirty="0">
                <a:solidFill>
                  <a:schemeClr val="tx1">
                    <a:lumMod val="65000"/>
                    <a:lumOff val="35000"/>
                  </a:schemeClr>
                </a:solidFill>
              </a:rPr>
              <a:t> go through all questions before landing on the section completion page</a:t>
            </a:r>
          </a:p>
        </p:txBody>
      </p:sp>
      <p:pic>
        <p:nvPicPr>
          <p:cNvPr id="24" name="bullet03">
            <a:extLst>
              <a:ext uri="{FF2B5EF4-FFF2-40B4-BE49-F238E27FC236}">
                <a16:creationId xmlns:a16="http://schemas.microsoft.com/office/drawing/2014/main" id="{4EA99F98-3D22-4CA6-9176-5A6BE27252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5576" y="4997384"/>
            <a:ext cx="117692" cy="122400"/>
          </a:xfrm>
          <a:prstGeom prst="rect">
            <a:avLst/>
          </a:prstGeom>
        </p:spPr>
      </p:pic>
    </p:spTree>
    <p:custDataLst>
      <p:tags r:id="rId1"/>
    </p:custDataLst>
    <p:extLst>
      <p:ext uri="{BB962C8B-B14F-4D97-AF65-F5344CB8AC3E}">
        <p14:creationId xmlns:p14="http://schemas.microsoft.com/office/powerpoint/2010/main" val="324995369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 calcmode="lin" valueType="num">
                                      <p:cBhvr>
                                        <p:cTn id="9" dur="500" fill="hold"/>
                                        <p:tgtEl>
                                          <p:spTgt spid="30"/>
                                        </p:tgtEl>
                                        <p:attrNameLst>
                                          <p:attrName>style.rotation</p:attrName>
                                        </p:attrNameLst>
                                      </p:cBhvr>
                                      <p:tavLst>
                                        <p:tav tm="0">
                                          <p:val>
                                            <p:fltVal val="90"/>
                                          </p:val>
                                        </p:tav>
                                        <p:tav tm="100000">
                                          <p:val>
                                            <p:fltVal val="0"/>
                                          </p:val>
                                        </p:tav>
                                      </p:tavLst>
                                    </p:anim>
                                    <p:animEffect transition="in" filter="fade">
                                      <p:cBhvr>
                                        <p:cTn id="10" dur="500"/>
                                        <p:tgtEl>
                                          <p:spTgt spid="3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 calcmode="lin" valueType="num">
                                      <p:cBhvr>
                                        <p:cTn id="21" dur="500" fill="hold"/>
                                        <p:tgtEl>
                                          <p:spTgt spid="31"/>
                                        </p:tgtEl>
                                        <p:attrNameLst>
                                          <p:attrName>style.rotation</p:attrName>
                                        </p:attrNameLst>
                                      </p:cBhvr>
                                      <p:tavLst>
                                        <p:tav tm="0">
                                          <p:val>
                                            <p:fltVal val="90"/>
                                          </p:val>
                                        </p:tav>
                                        <p:tav tm="100000">
                                          <p:val>
                                            <p:fltVal val="0"/>
                                          </p:val>
                                        </p:tav>
                                      </p:tavLst>
                                    </p:anim>
                                    <p:animEffect transition="in" filter="fade">
                                      <p:cBhvr>
                                        <p:cTn id="22" dur="500"/>
                                        <p:tgtEl>
                                          <p:spTgt spid="3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 calcmode="lin" valueType="num">
                                      <p:cBhvr>
                                        <p:cTn id="36" dur="500" fill="hold"/>
                                        <p:tgtEl>
                                          <p:spTgt spid="24"/>
                                        </p:tgtEl>
                                        <p:attrNameLst>
                                          <p:attrName>style.rotation</p:attrName>
                                        </p:attrNameLst>
                                      </p:cBhvr>
                                      <p:tavLst>
                                        <p:tav tm="0">
                                          <p:val>
                                            <p:fltVal val="90"/>
                                          </p:val>
                                        </p:tav>
                                        <p:tav tm="100000">
                                          <p:val>
                                            <p:fltVal val="0"/>
                                          </p:val>
                                        </p:tav>
                                      </p:tavLst>
                                    </p:anim>
                                    <p:animEffect transition="in" filter="fade">
                                      <p:cBhvr>
                                        <p:cTn id="37" dur="500"/>
                                        <p:tgtEl>
                                          <p:spTgt spid="24"/>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grid2">
            <a:extLst>
              <a:ext uri="{FF2B5EF4-FFF2-40B4-BE49-F238E27FC236}">
                <a16:creationId xmlns:a16="http://schemas.microsoft.com/office/drawing/2014/main" id="{A58208A7-52AD-4B82-B6C1-75DF99772AA9}"/>
              </a:ext>
            </a:extLst>
          </p:cNvPr>
          <p:cNvSpPr txBox="1"/>
          <p:nvPr/>
        </p:nvSpPr>
        <p:spPr>
          <a:xfrm>
            <a:off x="6199795" y="2178740"/>
            <a:ext cx="5360074" cy="4247460"/>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33" name="grid1">
            <a:extLst>
              <a:ext uri="{FF2B5EF4-FFF2-40B4-BE49-F238E27FC236}">
                <a16:creationId xmlns:a16="http://schemas.microsoft.com/office/drawing/2014/main" id="{6542E7D4-AB41-4B7A-A4E8-0CA1D67D5CE8}"/>
              </a:ext>
            </a:extLst>
          </p:cNvPr>
          <p:cNvSpPr txBox="1"/>
          <p:nvPr/>
        </p:nvSpPr>
        <p:spPr>
          <a:xfrm>
            <a:off x="734150" y="2178739"/>
            <a:ext cx="5360074" cy="4247460"/>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4. Collect data – editing section data</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17" name="Picture 16">
            <a:extLst>
              <a:ext uri="{FF2B5EF4-FFF2-40B4-BE49-F238E27FC236}">
                <a16:creationId xmlns:a16="http://schemas.microsoft.com/office/drawing/2014/main" id="{6234195E-BC50-F7A5-7ACF-19AADC55102F}"/>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6573259" y="2720442"/>
            <a:ext cx="4666298" cy="2694005"/>
          </a:xfrm>
          <a:prstGeom prst="rect">
            <a:avLst/>
          </a:prstGeom>
          <a:noFill/>
        </p:spPr>
      </p:pic>
      <p:sp>
        <p:nvSpPr>
          <p:cNvPr id="22" name="grid1">
            <a:extLst>
              <a:ext uri="{FF2B5EF4-FFF2-40B4-BE49-F238E27FC236}">
                <a16:creationId xmlns:a16="http://schemas.microsoft.com/office/drawing/2014/main" id="{EA7194C1-BB66-4F21-9C9F-F85AF0CAE298}"/>
              </a:ext>
            </a:extLst>
          </p:cNvPr>
          <p:cNvSpPr txBox="1"/>
          <p:nvPr/>
        </p:nvSpPr>
        <p:spPr>
          <a:xfrm>
            <a:off x="734149" y="976458"/>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3" name="Picture 22" descr="Icon&#10;&#10;Description automatically generated">
            <a:extLst>
              <a:ext uri="{FF2B5EF4-FFF2-40B4-BE49-F238E27FC236}">
                <a16:creationId xmlns:a16="http://schemas.microsoft.com/office/drawing/2014/main" id="{9E94BC40-DAFE-4BE5-B648-B247626E31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83" y="1056032"/>
            <a:ext cx="955830" cy="955830"/>
          </a:xfrm>
          <a:prstGeom prst="rect">
            <a:avLst/>
          </a:prstGeom>
        </p:spPr>
      </p:pic>
      <p:sp>
        <p:nvSpPr>
          <p:cNvPr id="24" name="caption1">
            <a:extLst>
              <a:ext uri="{FF2B5EF4-FFF2-40B4-BE49-F238E27FC236}">
                <a16:creationId xmlns:a16="http://schemas.microsoft.com/office/drawing/2014/main" id="{378F6C17-60B2-45B0-B1EE-C3BDFFE833A8}"/>
              </a:ext>
            </a:extLst>
          </p:cNvPr>
          <p:cNvSpPr txBox="1"/>
          <p:nvPr/>
        </p:nvSpPr>
        <p:spPr>
          <a:xfrm>
            <a:off x="1998647" y="1324360"/>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Partial saving of data during data entry</a:t>
            </a:r>
          </a:p>
        </p:txBody>
      </p:sp>
      <p:sp>
        <p:nvSpPr>
          <p:cNvPr id="25" name="bulletText1">
            <a:extLst>
              <a:ext uri="{FF2B5EF4-FFF2-40B4-BE49-F238E27FC236}">
                <a16:creationId xmlns:a16="http://schemas.microsoft.com/office/drawing/2014/main" id="{FAD6DA3D-F511-4F87-BA07-D929CFEB2B45}"/>
              </a:ext>
            </a:extLst>
          </p:cNvPr>
          <p:cNvSpPr txBox="1"/>
          <p:nvPr/>
        </p:nvSpPr>
        <p:spPr>
          <a:xfrm>
            <a:off x="888483" y="2783950"/>
            <a:ext cx="5083978"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Pressing the </a:t>
            </a:r>
            <a:r>
              <a:rPr lang="en-GB" sz="2400" b="1" dirty="0">
                <a:solidFill>
                  <a:schemeClr val="tx1">
                    <a:lumMod val="65000"/>
                    <a:lumOff val="35000"/>
                  </a:schemeClr>
                </a:solidFill>
              </a:rPr>
              <a:t>Back</a:t>
            </a:r>
            <a:r>
              <a:rPr lang="en-GB" sz="2400" dirty="0">
                <a:solidFill>
                  <a:schemeClr val="tx1">
                    <a:lumMod val="65000"/>
                    <a:lumOff val="35000"/>
                  </a:schemeClr>
                </a:solidFill>
              </a:rPr>
              <a:t> button on the device </a:t>
            </a:r>
            <a:r>
              <a:rPr lang="en-GB" sz="2400" b="1" dirty="0">
                <a:solidFill>
                  <a:schemeClr val="tx1">
                    <a:lumMod val="65000"/>
                    <a:lumOff val="35000"/>
                  </a:schemeClr>
                </a:solidFill>
              </a:rPr>
              <a:t>saves</a:t>
            </a:r>
            <a:r>
              <a:rPr lang="en-GB" sz="2400" dirty="0">
                <a:solidFill>
                  <a:schemeClr val="tx1">
                    <a:lumMod val="65000"/>
                    <a:lumOff val="35000"/>
                  </a:schemeClr>
                </a:solidFill>
              </a:rPr>
              <a:t> the data entered.</a:t>
            </a:r>
          </a:p>
        </p:txBody>
      </p:sp>
      <p:sp>
        <p:nvSpPr>
          <p:cNvPr id="26" name="bulletText2">
            <a:extLst>
              <a:ext uri="{FF2B5EF4-FFF2-40B4-BE49-F238E27FC236}">
                <a16:creationId xmlns:a16="http://schemas.microsoft.com/office/drawing/2014/main" id="{5E16FB4C-28BC-43F7-89E6-AE064885BCA3}"/>
              </a:ext>
            </a:extLst>
          </p:cNvPr>
          <p:cNvSpPr txBox="1"/>
          <p:nvPr/>
        </p:nvSpPr>
        <p:spPr>
          <a:xfrm>
            <a:off x="1340459" y="3866574"/>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continue data entry</a:t>
            </a:r>
          </a:p>
        </p:txBody>
      </p:sp>
      <p:pic>
        <p:nvPicPr>
          <p:cNvPr id="29" name="bullet02">
            <a:extLst>
              <a:ext uri="{FF2B5EF4-FFF2-40B4-BE49-F238E27FC236}">
                <a16:creationId xmlns:a16="http://schemas.microsoft.com/office/drawing/2014/main" id="{E9B9EA79-B21F-4D00-928F-0D4A81758F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0065" y="4021264"/>
            <a:ext cx="117692" cy="122400"/>
          </a:xfrm>
          <a:prstGeom prst="rect">
            <a:avLst/>
          </a:prstGeom>
        </p:spPr>
      </p:pic>
      <p:sp>
        <p:nvSpPr>
          <p:cNvPr id="34" name="bulletText2">
            <a:extLst>
              <a:ext uri="{FF2B5EF4-FFF2-40B4-BE49-F238E27FC236}">
                <a16:creationId xmlns:a16="http://schemas.microsoft.com/office/drawing/2014/main" id="{F2C53CB8-8D50-43AD-9727-E9DB378049A2}"/>
              </a:ext>
            </a:extLst>
          </p:cNvPr>
          <p:cNvSpPr txBox="1"/>
          <p:nvPr/>
        </p:nvSpPr>
        <p:spPr>
          <a:xfrm>
            <a:off x="1340459" y="4626900"/>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save the data entered and exit</a:t>
            </a:r>
          </a:p>
        </p:txBody>
      </p:sp>
      <p:pic>
        <p:nvPicPr>
          <p:cNvPr id="35" name="bullet02">
            <a:extLst>
              <a:ext uri="{FF2B5EF4-FFF2-40B4-BE49-F238E27FC236}">
                <a16:creationId xmlns:a16="http://schemas.microsoft.com/office/drawing/2014/main" id="{DDFD5940-76E8-4E72-8701-B1C14289E0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0065" y="4781590"/>
            <a:ext cx="117692" cy="122400"/>
          </a:xfrm>
          <a:prstGeom prst="rect">
            <a:avLst/>
          </a:prstGeom>
        </p:spPr>
      </p:pic>
      <p:sp>
        <p:nvSpPr>
          <p:cNvPr id="18" name="highlight1">
            <a:extLst>
              <a:ext uri="{FF2B5EF4-FFF2-40B4-BE49-F238E27FC236}">
                <a16:creationId xmlns:a16="http://schemas.microsoft.com/office/drawing/2014/main" id="{33A3FD22-1837-4114-B5AB-3C4F9B4D861F}"/>
              </a:ext>
            </a:extLst>
          </p:cNvPr>
          <p:cNvSpPr/>
          <p:nvPr/>
        </p:nvSpPr>
        <p:spPr>
          <a:xfrm>
            <a:off x="7006721" y="3392519"/>
            <a:ext cx="3809772" cy="51908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highlight2">
            <a:extLst>
              <a:ext uri="{FF2B5EF4-FFF2-40B4-BE49-F238E27FC236}">
                <a16:creationId xmlns:a16="http://schemas.microsoft.com/office/drawing/2014/main" id="{96063796-AC4C-4A3B-8B27-9BCD633EA050}"/>
              </a:ext>
            </a:extLst>
          </p:cNvPr>
          <p:cNvSpPr/>
          <p:nvPr/>
        </p:nvSpPr>
        <p:spPr>
          <a:xfrm>
            <a:off x="7006720" y="3923324"/>
            <a:ext cx="3809772" cy="51908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4269140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 calcmode="lin" valueType="num">
                                      <p:cBhvr>
                                        <p:cTn id="19" dur="500" fill="hold"/>
                                        <p:tgtEl>
                                          <p:spTgt spid="29"/>
                                        </p:tgtEl>
                                        <p:attrNameLst>
                                          <p:attrName>style.rotation</p:attrName>
                                        </p:attrNameLst>
                                      </p:cBhvr>
                                      <p:tavLst>
                                        <p:tav tm="0">
                                          <p:val>
                                            <p:fltVal val="90"/>
                                          </p:val>
                                        </p:tav>
                                        <p:tav tm="100000">
                                          <p:val>
                                            <p:fltVal val="0"/>
                                          </p:val>
                                        </p:tav>
                                      </p:tavLst>
                                    </p:anim>
                                    <p:animEffect transition="in" filter="fade">
                                      <p:cBhvr>
                                        <p:cTn id="20" dur="500"/>
                                        <p:tgtEl>
                                          <p:spTgt spid="29"/>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par>
                                <p:cTn id="33" presetID="3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p:cTn id="35" dur="500" fill="hold"/>
                                        <p:tgtEl>
                                          <p:spTgt spid="35"/>
                                        </p:tgtEl>
                                        <p:attrNameLst>
                                          <p:attrName>ppt_w</p:attrName>
                                        </p:attrNameLst>
                                      </p:cBhvr>
                                      <p:tavLst>
                                        <p:tav tm="0">
                                          <p:val>
                                            <p:fltVal val="0"/>
                                          </p:val>
                                        </p:tav>
                                        <p:tav tm="100000">
                                          <p:val>
                                            <p:strVal val="#ppt_w"/>
                                          </p:val>
                                        </p:tav>
                                      </p:tavLst>
                                    </p:anim>
                                    <p:anim calcmode="lin" valueType="num">
                                      <p:cBhvr>
                                        <p:cTn id="36" dur="500" fill="hold"/>
                                        <p:tgtEl>
                                          <p:spTgt spid="35"/>
                                        </p:tgtEl>
                                        <p:attrNameLst>
                                          <p:attrName>ppt_h</p:attrName>
                                        </p:attrNameLst>
                                      </p:cBhvr>
                                      <p:tavLst>
                                        <p:tav tm="0">
                                          <p:val>
                                            <p:fltVal val="0"/>
                                          </p:val>
                                        </p:tav>
                                        <p:tav tm="100000">
                                          <p:val>
                                            <p:strVal val="#ppt_h"/>
                                          </p:val>
                                        </p:tav>
                                      </p:tavLst>
                                    </p:anim>
                                    <p:anim calcmode="lin" valueType="num">
                                      <p:cBhvr>
                                        <p:cTn id="37" dur="500" fill="hold"/>
                                        <p:tgtEl>
                                          <p:spTgt spid="35"/>
                                        </p:tgtEl>
                                        <p:attrNameLst>
                                          <p:attrName>style.rotation</p:attrName>
                                        </p:attrNameLst>
                                      </p:cBhvr>
                                      <p:tavLst>
                                        <p:tav tm="0">
                                          <p:val>
                                            <p:fltVal val="90"/>
                                          </p:val>
                                        </p:tav>
                                        <p:tav tm="100000">
                                          <p:val>
                                            <p:fltVal val="0"/>
                                          </p:val>
                                        </p:tav>
                                      </p:tavLst>
                                    </p:anim>
                                    <p:animEffect transition="in" filter="fade">
                                      <p:cBhvr>
                                        <p:cTn id="38" dur="500"/>
                                        <p:tgtEl>
                                          <p:spTgt spid="35"/>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4" grpId="0"/>
      <p:bldP spid="18" grpId="0" animBg="1"/>
      <p:bldP spid="18" grpId="1"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rid2">
            <a:extLst>
              <a:ext uri="{FF2B5EF4-FFF2-40B4-BE49-F238E27FC236}">
                <a16:creationId xmlns:a16="http://schemas.microsoft.com/office/drawing/2014/main" id="{65AE0FDC-9FFE-4E85-84C0-1923579A3C9D}"/>
              </a:ext>
            </a:extLst>
          </p:cNvPr>
          <p:cNvSpPr txBox="1"/>
          <p:nvPr/>
        </p:nvSpPr>
        <p:spPr>
          <a:xfrm>
            <a:off x="6199795" y="2178740"/>
            <a:ext cx="5360074" cy="4247460"/>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4" name="grid1">
            <a:extLst>
              <a:ext uri="{FF2B5EF4-FFF2-40B4-BE49-F238E27FC236}">
                <a16:creationId xmlns:a16="http://schemas.microsoft.com/office/drawing/2014/main" id="{5C159161-B3EC-48AF-8163-86EC45ED8A3F}"/>
              </a:ext>
            </a:extLst>
          </p:cNvPr>
          <p:cNvSpPr txBox="1"/>
          <p:nvPr/>
        </p:nvSpPr>
        <p:spPr>
          <a:xfrm>
            <a:off x="734150" y="2178739"/>
            <a:ext cx="5360074" cy="4247460"/>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4. Collect data – editing section data</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8" name="bulletText1">
            <a:extLst>
              <a:ext uri="{FF2B5EF4-FFF2-40B4-BE49-F238E27FC236}">
                <a16:creationId xmlns:a16="http://schemas.microsoft.com/office/drawing/2014/main" id="{2A1CFF02-FB49-2E66-7DB6-5D60C5377C57}"/>
              </a:ext>
            </a:extLst>
          </p:cNvPr>
          <p:cNvSpPr txBox="1"/>
          <p:nvPr/>
        </p:nvSpPr>
        <p:spPr>
          <a:xfrm>
            <a:off x="1340843" y="3819361"/>
            <a:ext cx="462649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resume from the </a:t>
            </a:r>
            <a:r>
              <a:rPr lang="en-GB" sz="2400" b="1" dirty="0">
                <a:solidFill>
                  <a:schemeClr val="tx1">
                    <a:lumMod val="65000"/>
                    <a:lumOff val="35000"/>
                  </a:schemeClr>
                </a:solidFill>
              </a:rPr>
              <a:t>last</a:t>
            </a:r>
            <a:r>
              <a:rPr lang="en-GB" sz="2400" dirty="0">
                <a:solidFill>
                  <a:schemeClr val="tx1">
                    <a:lumMod val="65000"/>
                    <a:lumOff val="35000"/>
                  </a:schemeClr>
                </a:solidFill>
              </a:rPr>
              <a:t> saved question </a:t>
            </a:r>
          </a:p>
        </p:txBody>
      </p:sp>
      <p:sp>
        <p:nvSpPr>
          <p:cNvPr id="9" name="bulletText2">
            <a:extLst>
              <a:ext uri="{FF2B5EF4-FFF2-40B4-BE49-F238E27FC236}">
                <a16:creationId xmlns:a16="http://schemas.microsoft.com/office/drawing/2014/main" id="{FE832C4E-B0B6-EFB3-DEB3-E478DAF463FB}"/>
              </a:ext>
            </a:extLst>
          </p:cNvPr>
          <p:cNvSpPr txBox="1"/>
          <p:nvPr/>
        </p:nvSpPr>
        <p:spPr>
          <a:xfrm>
            <a:off x="1340843" y="4676052"/>
            <a:ext cx="462649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enter the data from the </a:t>
            </a:r>
            <a:r>
              <a:rPr lang="en-GB" sz="2400" b="1" dirty="0">
                <a:solidFill>
                  <a:schemeClr val="tx1">
                    <a:lumMod val="65000"/>
                    <a:lumOff val="35000"/>
                  </a:schemeClr>
                </a:solidFill>
              </a:rPr>
              <a:t>beginning</a:t>
            </a:r>
          </a:p>
        </p:txBody>
      </p:sp>
      <p:pic>
        <p:nvPicPr>
          <p:cNvPr id="10" name="bullet01">
            <a:extLst>
              <a:ext uri="{FF2B5EF4-FFF2-40B4-BE49-F238E27FC236}">
                <a16:creationId xmlns:a16="http://schemas.microsoft.com/office/drawing/2014/main" id="{37CB4D1F-42E9-8751-B503-345B493B53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946" y="3983333"/>
            <a:ext cx="117692" cy="122400"/>
          </a:xfrm>
          <a:prstGeom prst="rect">
            <a:avLst/>
          </a:prstGeom>
        </p:spPr>
      </p:pic>
      <p:pic>
        <p:nvPicPr>
          <p:cNvPr id="12" name="bullet02">
            <a:extLst>
              <a:ext uri="{FF2B5EF4-FFF2-40B4-BE49-F238E27FC236}">
                <a16:creationId xmlns:a16="http://schemas.microsoft.com/office/drawing/2014/main" id="{3E6353AD-BDB4-0B5D-CC4C-9D92AF47A1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946" y="4830742"/>
            <a:ext cx="117692" cy="122400"/>
          </a:xfrm>
          <a:prstGeom prst="rect">
            <a:avLst/>
          </a:prstGeom>
        </p:spPr>
      </p:pic>
      <p:pic>
        <p:nvPicPr>
          <p:cNvPr id="2" name="Picture 1">
            <a:extLst>
              <a:ext uri="{FF2B5EF4-FFF2-40B4-BE49-F238E27FC236}">
                <a16:creationId xmlns:a16="http://schemas.microsoft.com/office/drawing/2014/main" id="{B61693DA-3AA8-CF8F-7A2E-E297EA2E91A0}"/>
              </a:ext>
            </a:extLst>
          </p:cNvPr>
          <p:cNvPicPr>
            <a:picLocks noChangeAspect="1"/>
          </p:cNvPicPr>
          <p:nvPr/>
        </p:nvPicPr>
        <p:blipFill rotWithShape="1">
          <a:blip r:embed="rId6"/>
          <a:srcRect l="10493" t="43447" r="11073" b="45740"/>
          <a:stretch/>
        </p:blipFill>
        <p:spPr>
          <a:xfrm>
            <a:off x="6296429" y="3435411"/>
            <a:ext cx="5122652" cy="1129896"/>
          </a:xfrm>
          <a:prstGeom prst="rect">
            <a:avLst/>
          </a:prstGeom>
          <a:ln>
            <a:solidFill>
              <a:schemeClr val="bg1">
                <a:lumMod val="75000"/>
              </a:schemeClr>
            </a:solidFill>
          </a:ln>
        </p:spPr>
      </p:pic>
      <p:sp>
        <p:nvSpPr>
          <p:cNvPr id="17" name="grid1">
            <a:extLst>
              <a:ext uri="{FF2B5EF4-FFF2-40B4-BE49-F238E27FC236}">
                <a16:creationId xmlns:a16="http://schemas.microsoft.com/office/drawing/2014/main" id="{957991CD-781A-4B5C-BDF4-BBC904FF7601}"/>
              </a:ext>
            </a:extLst>
          </p:cNvPr>
          <p:cNvSpPr txBox="1"/>
          <p:nvPr/>
        </p:nvSpPr>
        <p:spPr>
          <a:xfrm>
            <a:off x="734149" y="976458"/>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18" name="Picture 17" descr="Icon&#10;&#10;Description automatically generated">
            <a:extLst>
              <a:ext uri="{FF2B5EF4-FFF2-40B4-BE49-F238E27FC236}">
                <a16:creationId xmlns:a16="http://schemas.microsoft.com/office/drawing/2014/main" id="{F8163B81-B7AE-44D8-A163-97291A6420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483" y="1056032"/>
            <a:ext cx="955830" cy="955830"/>
          </a:xfrm>
          <a:prstGeom prst="rect">
            <a:avLst/>
          </a:prstGeom>
        </p:spPr>
      </p:pic>
      <p:sp>
        <p:nvSpPr>
          <p:cNvPr id="22" name="caption1">
            <a:extLst>
              <a:ext uri="{FF2B5EF4-FFF2-40B4-BE49-F238E27FC236}">
                <a16:creationId xmlns:a16="http://schemas.microsoft.com/office/drawing/2014/main" id="{8F2F48B3-56FB-4B76-BE5F-842CD15A787B}"/>
              </a:ext>
            </a:extLst>
          </p:cNvPr>
          <p:cNvSpPr txBox="1"/>
          <p:nvPr/>
        </p:nvSpPr>
        <p:spPr>
          <a:xfrm>
            <a:off x="1998647" y="1324360"/>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Resuming data entry</a:t>
            </a:r>
          </a:p>
        </p:txBody>
      </p:sp>
      <p:sp>
        <p:nvSpPr>
          <p:cNvPr id="15" name="introText">
            <a:extLst>
              <a:ext uri="{FF2B5EF4-FFF2-40B4-BE49-F238E27FC236}">
                <a16:creationId xmlns:a16="http://schemas.microsoft.com/office/drawing/2014/main" id="{ACB7E078-2E76-4F4E-B623-76DB9B4805A1}"/>
              </a:ext>
            </a:extLst>
          </p:cNvPr>
          <p:cNvSpPr txBox="1"/>
          <p:nvPr/>
        </p:nvSpPr>
        <p:spPr>
          <a:xfrm>
            <a:off x="888483" y="2452650"/>
            <a:ext cx="5083978"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To </a:t>
            </a:r>
            <a:r>
              <a:rPr lang="en-GB" sz="2400" b="1" dirty="0">
                <a:solidFill>
                  <a:schemeClr val="tx1">
                    <a:lumMod val="65000"/>
                    <a:lumOff val="35000"/>
                  </a:schemeClr>
                </a:solidFill>
              </a:rPr>
              <a:t>resume</a:t>
            </a:r>
            <a:r>
              <a:rPr lang="en-GB" sz="2400" dirty="0">
                <a:solidFill>
                  <a:schemeClr val="tx1">
                    <a:lumMod val="65000"/>
                    <a:lumOff val="35000"/>
                  </a:schemeClr>
                </a:solidFill>
              </a:rPr>
              <a:t> data collection into a section partially saved, the application will prompt to:</a:t>
            </a:r>
          </a:p>
        </p:txBody>
      </p:sp>
      <p:sp>
        <p:nvSpPr>
          <p:cNvPr id="16" name="highlight1">
            <a:extLst>
              <a:ext uri="{FF2B5EF4-FFF2-40B4-BE49-F238E27FC236}">
                <a16:creationId xmlns:a16="http://schemas.microsoft.com/office/drawing/2014/main" id="{BDF3FF74-8021-4626-845D-2C6497C7AB02}"/>
              </a:ext>
            </a:extLst>
          </p:cNvPr>
          <p:cNvSpPr/>
          <p:nvPr/>
        </p:nvSpPr>
        <p:spPr>
          <a:xfrm>
            <a:off x="6377372" y="4157598"/>
            <a:ext cx="2373159" cy="31464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highlight2">
            <a:extLst>
              <a:ext uri="{FF2B5EF4-FFF2-40B4-BE49-F238E27FC236}">
                <a16:creationId xmlns:a16="http://schemas.microsoft.com/office/drawing/2014/main" id="{0294FBAA-EAD4-4CAB-9F9B-1F1E5F1E2D24}"/>
              </a:ext>
            </a:extLst>
          </p:cNvPr>
          <p:cNvSpPr/>
          <p:nvPr/>
        </p:nvSpPr>
        <p:spPr>
          <a:xfrm>
            <a:off x="9021026" y="4157598"/>
            <a:ext cx="2373159" cy="31464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7421193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 calcmode="lin" valueType="num">
                                      <p:cBhvr>
                                        <p:cTn id="17" dur="500" fill="hold"/>
                                        <p:tgtEl>
                                          <p:spTgt spid="10"/>
                                        </p:tgtEl>
                                        <p:attrNameLst>
                                          <p:attrName>style.rotation</p:attrName>
                                        </p:attrNameLst>
                                      </p:cBhvr>
                                      <p:tavLst>
                                        <p:tav tm="0">
                                          <p:val>
                                            <p:fltVal val="90"/>
                                          </p:val>
                                        </p:tav>
                                        <p:tav tm="100000">
                                          <p:val>
                                            <p:fltVal val="0"/>
                                          </p:val>
                                        </p:tav>
                                      </p:tavLst>
                                    </p:anim>
                                    <p:animEffect transition="in" filter="fade">
                                      <p:cBhvr>
                                        <p:cTn id="18" dur="500"/>
                                        <p:tgtEl>
                                          <p:spTgt spid="10"/>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par>
                                <p:cTn id="31" presetID="3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 calcmode="lin" valueType="num">
                                      <p:cBhvr>
                                        <p:cTn id="35" dur="500" fill="hold"/>
                                        <p:tgtEl>
                                          <p:spTgt spid="12"/>
                                        </p:tgtEl>
                                        <p:attrNameLst>
                                          <p:attrName>style.rotation</p:attrName>
                                        </p:attrNameLst>
                                      </p:cBhvr>
                                      <p:tavLst>
                                        <p:tav tm="0">
                                          <p:val>
                                            <p:fltVal val="90"/>
                                          </p:val>
                                        </p:tav>
                                        <p:tav tm="100000">
                                          <p:val>
                                            <p:fltVal val="0"/>
                                          </p:val>
                                        </p:tav>
                                      </p:tavLst>
                                    </p:anim>
                                    <p:animEffect transition="in" filter="fade">
                                      <p:cBhvr>
                                        <p:cTn id="36" dur="500"/>
                                        <p:tgtEl>
                                          <p:spTgt spid="12"/>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p:bldP spid="16" grpId="0" animBg="1"/>
      <p:bldP spid="16" grpId="1" animBg="1"/>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5. View reports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10" name="Picture 9">
            <a:extLst>
              <a:ext uri="{FF2B5EF4-FFF2-40B4-BE49-F238E27FC236}">
                <a16:creationId xmlns:a16="http://schemas.microsoft.com/office/drawing/2014/main" id="{E57E11C7-EA8F-437B-8C1C-3349E5C80EC5}"/>
              </a:ext>
            </a:extLst>
          </p:cNvPr>
          <p:cNvPicPr>
            <a:picLocks noChangeAspect="1"/>
          </p:cNvPicPr>
          <p:nvPr/>
        </p:nvPicPr>
        <p:blipFill>
          <a:blip r:embed="rId5"/>
          <a:stretch>
            <a:fillRect/>
          </a:stretch>
        </p:blipFill>
        <p:spPr>
          <a:xfrm>
            <a:off x="611485" y="893230"/>
            <a:ext cx="10969031" cy="5707932"/>
          </a:xfrm>
          <a:prstGeom prst="rect">
            <a:avLst/>
          </a:prstGeom>
        </p:spPr>
      </p:pic>
      <p:sp>
        <p:nvSpPr>
          <p:cNvPr id="11" name="Rectangle 10">
            <a:extLst>
              <a:ext uri="{FF2B5EF4-FFF2-40B4-BE49-F238E27FC236}">
                <a16:creationId xmlns:a16="http://schemas.microsoft.com/office/drawing/2014/main" id="{60B6DA1E-EF74-47E3-9A32-65EB6AD25799}"/>
              </a:ext>
            </a:extLst>
          </p:cNvPr>
          <p:cNvSpPr/>
          <p:nvPr/>
        </p:nvSpPr>
        <p:spPr>
          <a:xfrm>
            <a:off x="609313" y="2794000"/>
            <a:ext cx="10969031" cy="38946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6509211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sp>
        <p:nvSpPr>
          <p:cNvPr id="11" name="TextBox 10">
            <a:extLst>
              <a:ext uri="{FF2B5EF4-FFF2-40B4-BE49-F238E27FC236}">
                <a16:creationId xmlns:a16="http://schemas.microsoft.com/office/drawing/2014/main" id="{03F42100-4748-4B5F-941E-2858E89D3C12}"/>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5. View reports</a:t>
            </a:r>
          </a:p>
        </p:txBody>
      </p:sp>
      <p:sp>
        <p:nvSpPr>
          <p:cNvPr id="14" name="grid1">
            <a:extLst>
              <a:ext uri="{FF2B5EF4-FFF2-40B4-BE49-F238E27FC236}">
                <a16:creationId xmlns:a16="http://schemas.microsoft.com/office/drawing/2014/main" id="{61DEA5B2-67CC-4A9E-9AB5-FF0898839CA4}"/>
              </a:ext>
            </a:extLst>
          </p:cNvPr>
          <p:cNvSpPr txBox="1"/>
          <p:nvPr/>
        </p:nvSpPr>
        <p:spPr>
          <a:xfrm>
            <a:off x="734149" y="976458"/>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15" name="Picture 14" descr="Icon&#10;&#10;Description automatically generated">
            <a:extLst>
              <a:ext uri="{FF2B5EF4-FFF2-40B4-BE49-F238E27FC236}">
                <a16:creationId xmlns:a16="http://schemas.microsoft.com/office/drawing/2014/main" id="{340DDFCE-5D67-482B-8863-8ECD644F93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483" y="1056032"/>
            <a:ext cx="955830" cy="955830"/>
          </a:xfrm>
          <a:prstGeom prst="rect">
            <a:avLst/>
          </a:prstGeom>
        </p:spPr>
      </p:pic>
      <p:sp>
        <p:nvSpPr>
          <p:cNvPr id="16" name="caption1">
            <a:extLst>
              <a:ext uri="{FF2B5EF4-FFF2-40B4-BE49-F238E27FC236}">
                <a16:creationId xmlns:a16="http://schemas.microsoft.com/office/drawing/2014/main" id="{66A94EBE-A6CB-4348-9D05-9D70E23193F2}"/>
              </a:ext>
            </a:extLst>
          </p:cNvPr>
          <p:cNvSpPr txBox="1"/>
          <p:nvPr/>
        </p:nvSpPr>
        <p:spPr>
          <a:xfrm>
            <a:off x="1998647" y="1324360"/>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Generating reports</a:t>
            </a:r>
          </a:p>
        </p:txBody>
      </p:sp>
      <p:pic>
        <p:nvPicPr>
          <p:cNvPr id="10" name="Picture 9">
            <a:extLst>
              <a:ext uri="{FF2B5EF4-FFF2-40B4-BE49-F238E27FC236}">
                <a16:creationId xmlns:a16="http://schemas.microsoft.com/office/drawing/2014/main" id="{BDE3D57A-F485-475F-49FD-86E0A2964FFF}"/>
              </a:ext>
            </a:extLst>
          </p:cNvPr>
          <p:cNvPicPr/>
          <p:nvPr/>
        </p:nvPicPr>
        <p:blipFill>
          <a:blip r:embed="rId6">
            <a:extLst>
              <a:ext uri="{28A0092B-C50C-407E-A947-70E740481C1C}">
                <a14:useLocalDpi xmlns:a14="http://schemas.microsoft.com/office/drawing/2010/main" val="0"/>
              </a:ext>
            </a:extLst>
          </a:blip>
          <a:stretch>
            <a:fillRect/>
          </a:stretch>
        </p:blipFill>
        <p:spPr bwMode="auto">
          <a:xfrm>
            <a:off x="6884747" y="2603298"/>
            <a:ext cx="4040677" cy="3201135"/>
          </a:xfrm>
          <a:prstGeom prst="rect">
            <a:avLst/>
          </a:prstGeom>
          <a:noFill/>
        </p:spPr>
      </p:pic>
      <p:sp>
        <p:nvSpPr>
          <p:cNvPr id="19" name="Rectangle 18">
            <a:extLst>
              <a:ext uri="{FF2B5EF4-FFF2-40B4-BE49-F238E27FC236}">
                <a16:creationId xmlns:a16="http://schemas.microsoft.com/office/drawing/2014/main" id="{1449E986-A256-6091-D34B-536C29D491F1}"/>
              </a:ext>
            </a:extLst>
          </p:cNvPr>
          <p:cNvSpPr/>
          <p:nvPr/>
        </p:nvSpPr>
        <p:spPr>
          <a:xfrm>
            <a:off x="6884746" y="3990599"/>
            <a:ext cx="4004247" cy="43571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03C8D769-54D5-6034-D673-10D76122305E}"/>
              </a:ext>
            </a:extLst>
          </p:cNvPr>
          <p:cNvSpPr/>
          <p:nvPr/>
        </p:nvSpPr>
        <p:spPr>
          <a:xfrm>
            <a:off x="6902961" y="4426318"/>
            <a:ext cx="4004247" cy="43571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aption1">
            <a:extLst>
              <a:ext uri="{FF2B5EF4-FFF2-40B4-BE49-F238E27FC236}">
                <a16:creationId xmlns:a16="http://schemas.microsoft.com/office/drawing/2014/main" id="{5E99977B-DB1C-FFDD-A23C-BA567D8712FE}"/>
              </a:ext>
            </a:extLst>
          </p:cNvPr>
          <p:cNvSpPr txBox="1"/>
          <p:nvPr/>
        </p:nvSpPr>
        <p:spPr>
          <a:xfrm>
            <a:off x="2107682" y="2177171"/>
            <a:ext cx="2828155" cy="377026"/>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000" dirty="0">
                <a:solidFill>
                  <a:srgbClr val="595959"/>
                </a:solidFill>
              </a:rPr>
              <a:t>Select “View reports”</a:t>
            </a:r>
          </a:p>
        </p:txBody>
      </p:sp>
      <p:sp>
        <p:nvSpPr>
          <p:cNvPr id="25" name="caption1">
            <a:extLst>
              <a:ext uri="{FF2B5EF4-FFF2-40B4-BE49-F238E27FC236}">
                <a16:creationId xmlns:a16="http://schemas.microsoft.com/office/drawing/2014/main" id="{5F1511FB-719F-9905-6B64-50EA0186F2B6}"/>
              </a:ext>
            </a:extLst>
          </p:cNvPr>
          <p:cNvSpPr txBox="1"/>
          <p:nvPr/>
        </p:nvSpPr>
        <p:spPr>
          <a:xfrm>
            <a:off x="6884747" y="2177171"/>
            <a:ext cx="2529753" cy="377026"/>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000" dirty="0">
                <a:solidFill>
                  <a:srgbClr val="595959"/>
                </a:solidFill>
              </a:rPr>
              <a:t>Select “Report Type”</a:t>
            </a:r>
          </a:p>
        </p:txBody>
      </p:sp>
      <p:pic>
        <p:nvPicPr>
          <p:cNvPr id="26" name="Picture 25">
            <a:extLst>
              <a:ext uri="{FF2B5EF4-FFF2-40B4-BE49-F238E27FC236}">
                <a16:creationId xmlns:a16="http://schemas.microsoft.com/office/drawing/2014/main" id="{098FC4F3-E700-DA37-EBC7-AD7514398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08455" y="2604392"/>
            <a:ext cx="2826609" cy="3999455"/>
          </a:xfrm>
          <a:prstGeom prst="rect">
            <a:avLst/>
          </a:prstGeom>
        </p:spPr>
      </p:pic>
      <p:sp>
        <p:nvSpPr>
          <p:cNvPr id="28" name="1highlight">
            <a:extLst>
              <a:ext uri="{FF2B5EF4-FFF2-40B4-BE49-F238E27FC236}">
                <a16:creationId xmlns:a16="http://schemas.microsoft.com/office/drawing/2014/main" id="{F70F95F1-E570-05F3-370F-616B4F1611BE}"/>
              </a:ext>
            </a:extLst>
          </p:cNvPr>
          <p:cNvSpPr/>
          <p:nvPr/>
        </p:nvSpPr>
        <p:spPr>
          <a:xfrm>
            <a:off x="2336073" y="4508343"/>
            <a:ext cx="2376977" cy="25221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4576207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xit" presetSubtype="0" fill="hold" grpId="1" nodeType="withEffect">
                                  <p:stCondLst>
                                    <p:cond delay="0"/>
                                  </p:stCondLst>
                                  <p:childTnLst>
                                    <p:animEffect transition="out" filter="fade">
                                      <p:cBhvr>
                                        <p:cTn id="22" dur="500"/>
                                        <p:tgtEl>
                                          <p:spTgt spid="28"/>
                                        </p:tgtEl>
                                      </p:cBhvr>
                                    </p:animEffect>
                                    <p:set>
                                      <p:cBhvr>
                                        <p:cTn id="23" dur="1" fill="hold">
                                          <p:stCondLst>
                                            <p:cond delay="499"/>
                                          </p:stCondLst>
                                        </p:cTn>
                                        <p:tgtEl>
                                          <p:spTgt spid="28"/>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9"/>
                                        </p:tgtEl>
                                      </p:cBhvr>
                                    </p:animEffect>
                                    <p:set>
                                      <p:cBhvr>
                                        <p:cTn id="37" dur="1" fill="hold">
                                          <p:stCondLst>
                                            <p:cond delay="499"/>
                                          </p:stCondLst>
                                        </p:cTn>
                                        <p:tgtEl>
                                          <p:spTgt spid="19"/>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4" grpId="0"/>
      <p:bldP spid="25" grpId="0"/>
      <p:bldP spid="28" grpId="0" animBg="1"/>
      <p:bldP spid="2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rid2">
            <a:extLst>
              <a:ext uri="{FF2B5EF4-FFF2-40B4-BE49-F238E27FC236}">
                <a16:creationId xmlns:a16="http://schemas.microsoft.com/office/drawing/2014/main" id="{86476065-651A-480C-9074-C6F1D6995C89}"/>
              </a:ext>
            </a:extLst>
          </p:cNvPr>
          <p:cNvSpPr txBox="1"/>
          <p:nvPr/>
        </p:nvSpPr>
        <p:spPr>
          <a:xfrm>
            <a:off x="6199795" y="2178740"/>
            <a:ext cx="5360074" cy="4247460"/>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7" name="grid1">
            <a:extLst>
              <a:ext uri="{FF2B5EF4-FFF2-40B4-BE49-F238E27FC236}">
                <a16:creationId xmlns:a16="http://schemas.microsoft.com/office/drawing/2014/main" id="{673B7F6E-2E5B-4388-8B27-B3EB041999EA}"/>
              </a:ext>
            </a:extLst>
          </p:cNvPr>
          <p:cNvSpPr txBox="1"/>
          <p:nvPr/>
        </p:nvSpPr>
        <p:spPr>
          <a:xfrm>
            <a:off x="734150" y="2178739"/>
            <a:ext cx="5360074" cy="4247460"/>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sp>
        <p:nvSpPr>
          <p:cNvPr id="11" name="TextBox 10">
            <a:extLst>
              <a:ext uri="{FF2B5EF4-FFF2-40B4-BE49-F238E27FC236}">
                <a16:creationId xmlns:a16="http://schemas.microsoft.com/office/drawing/2014/main" id="{03F42100-4748-4B5F-941E-2858E89D3C12}"/>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5. View reports</a:t>
            </a:r>
          </a:p>
        </p:txBody>
      </p:sp>
      <p:pic>
        <p:nvPicPr>
          <p:cNvPr id="9" name="Picture 8">
            <a:extLst>
              <a:ext uri="{FF2B5EF4-FFF2-40B4-BE49-F238E27FC236}">
                <a16:creationId xmlns:a16="http://schemas.microsoft.com/office/drawing/2014/main" id="{56BC9611-C597-AF0C-2304-96FAEDCD0024}"/>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7444673" y="2319702"/>
            <a:ext cx="2969074" cy="4023152"/>
          </a:xfrm>
          <a:prstGeom prst="rect">
            <a:avLst/>
          </a:prstGeom>
          <a:noFill/>
        </p:spPr>
      </p:pic>
      <p:sp>
        <p:nvSpPr>
          <p:cNvPr id="13" name="grid1">
            <a:extLst>
              <a:ext uri="{FF2B5EF4-FFF2-40B4-BE49-F238E27FC236}">
                <a16:creationId xmlns:a16="http://schemas.microsoft.com/office/drawing/2014/main" id="{E3F93432-6BCC-4AEA-AE27-5FAA4203FEAB}"/>
              </a:ext>
            </a:extLst>
          </p:cNvPr>
          <p:cNvSpPr txBox="1"/>
          <p:nvPr/>
        </p:nvSpPr>
        <p:spPr>
          <a:xfrm>
            <a:off x="734149" y="976458"/>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14" name="Picture 13" descr="Icon&#10;&#10;Description automatically generated">
            <a:extLst>
              <a:ext uri="{FF2B5EF4-FFF2-40B4-BE49-F238E27FC236}">
                <a16:creationId xmlns:a16="http://schemas.microsoft.com/office/drawing/2014/main" id="{0D170021-E1D2-44AA-8491-634E910189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83" y="1056032"/>
            <a:ext cx="955830" cy="955830"/>
          </a:xfrm>
          <a:prstGeom prst="rect">
            <a:avLst/>
          </a:prstGeom>
        </p:spPr>
      </p:pic>
      <p:sp>
        <p:nvSpPr>
          <p:cNvPr id="15" name="caption1">
            <a:extLst>
              <a:ext uri="{FF2B5EF4-FFF2-40B4-BE49-F238E27FC236}">
                <a16:creationId xmlns:a16="http://schemas.microsoft.com/office/drawing/2014/main" id="{9A607E1D-4368-4FD1-838F-1CF4AF30DFF6}"/>
              </a:ext>
            </a:extLst>
          </p:cNvPr>
          <p:cNvSpPr txBox="1"/>
          <p:nvPr/>
        </p:nvSpPr>
        <p:spPr>
          <a:xfrm>
            <a:off x="1998647" y="1324360"/>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General progress report</a:t>
            </a:r>
          </a:p>
        </p:txBody>
      </p:sp>
      <p:sp>
        <p:nvSpPr>
          <p:cNvPr id="18" name="bulletText1">
            <a:extLst>
              <a:ext uri="{FF2B5EF4-FFF2-40B4-BE49-F238E27FC236}">
                <a16:creationId xmlns:a16="http://schemas.microsoft.com/office/drawing/2014/main" id="{A2EBE5B0-B8D1-49CF-8D11-58E63E876CBC}"/>
              </a:ext>
            </a:extLst>
          </p:cNvPr>
          <p:cNvSpPr txBox="1"/>
          <p:nvPr/>
        </p:nvSpPr>
        <p:spPr>
          <a:xfrm>
            <a:off x="1345970" y="3327626"/>
            <a:ext cx="462649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number of sections assigned for each facility </a:t>
            </a:r>
          </a:p>
        </p:txBody>
      </p:sp>
      <p:sp>
        <p:nvSpPr>
          <p:cNvPr id="19" name="bulletText2">
            <a:extLst>
              <a:ext uri="{FF2B5EF4-FFF2-40B4-BE49-F238E27FC236}">
                <a16:creationId xmlns:a16="http://schemas.microsoft.com/office/drawing/2014/main" id="{DCF7966D-2869-4CD3-92E9-8876BC5CAE40}"/>
              </a:ext>
            </a:extLst>
          </p:cNvPr>
          <p:cNvSpPr txBox="1"/>
          <p:nvPr/>
        </p:nvSpPr>
        <p:spPr>
          <a:xfrm>
            <a:off x="1345970" y="4387517"/>
            <a:ext cx="462649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number of completed and pending sections </a:t>
            </a:r>
          </a:p>
        </p:txBody>
      </p:sp>
      <p:pic>
        <p:nvPicPr>
          <p:cNvPr id="20" name="bullet01">
            <a:extLst>
              <a:ext uri="{FF2B5EF4-FFF2-40B4-BE49-F238E27FC236}">
                <a16:creationId xmlns:a16="http://schemas.microsoft.com/office/drawing/2014/main" id="{F206D07F-575B-4189-8742-6C8F17D100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6073" y="3480712"/>
            <a:ext cx="117692" cy="122400"/>
          </a:xfrm>
          <a:prstGeom prst="rect">
            <a:avLst/>
          </a:prstGeom>
        </p:spPr>
      </p:pic>
      <p:pic>
        <p:nvPicPr>
          <p:cNvPr id="22" name="bullet02">
            <a:extLst>
              <a:ext uri="{FF2B5EF4-FFF2-40B4-BE49-F238E27FC236}">
                <a16:creationId xmlns:a16="http://schemas.microsoft.com/office/drawing/2014/main" id="{032976B5-0D8E-4590-AF36-F286B43828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0703" y="4542207"/>
            <a:ext cx="117692" cy="122400"/>
          </a:xfrm>
          <a:prstGeom prst="rect">
            <a:avLst/>
          </a:prstGeom>
        </p:spPr>
      </p:pic>
      <p:sp>
        <p:nvSpPr>
          <p:cNvPr id="23" name="Rectangle 22">
            <a:extLst>
              <a:ext uri="{FF2B5EF4-FFF2-40B4-BE49-F238E27FC236}">
                <a16:creationId xmlns:a16="http://schemas.microsoft.com/office/drawing/2014/main" id="{7C6FD9E0-AF24-405D-A6FC-B288D6844C4F}"/>
              </a:ext>
            </a:extLst>
          </p:cNvPr>
          <p:cNvSpPr/>
          <p:nvPr/>
        </p:nvSpPr>
        <p:spPr>
          <a:xfrm>
            <a:off x="8399533" y="4021742"/>
            <a:ext cx="695916" cy="1408014"/>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AB65D984-F114-4389-9E0C-BDD05757711D}"/>
              </a:ext>
            </a:extLst>
          </p:cNvPr>
          <p:cNvSpPr/>
          <p:nvPr/>
        </p:nvSpPr>
        <p:spPr>
          <a:xfrm>
            <a:off x="9095449" y="4025337"/>
            <a:ext cx="631178" cy="140441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FC6C10B0-7A66-4A7B-A301-C4CEA91A9102}"/>
              </a:ext>
            </a:extLst>
          </p:cNvPr>
          <p:cNvSpPr/>
          <p:nvPr/>
        </p:nvSpPr>
        <p:spPr>
          <a:xfrm>
            <a:off x="9734720" y="4021742"/>
            <a:ext cx="534073" cy="140441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0884049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 calcmode="lin" valueType="num">
                                      <p:cBhvr>
                                        <p:cTn id="14" dur="500" fill="hold"/>
                                        <p:tgtEl>
                                          <p:spTgt spid="20"/>
                                        </p:tgtEl>
                                        <p:attrNameLst>
                                          <p:attrName>style.rotation</p:attrName>
                                        </p:attrNameLst>
                                      </p:cBhvr>
                                      <p:tavLst>
                                        <p:tav tm="0">
                                          <p:val>
                                            <p:fltVal val="90"/>
                                          </p:val>
                                        </p:tav>
                                        <p:tav tm="100000">
                                          <p:val>
                                            <p:fltVal val="0"/>
                                          </p:val>
                                        </p:tav>
                                      </p:tavLst>
                                    </p:anim>
                                    <p:animEffect transition="in" filter="fade">
                                      <p:cBhvr>
                                        <p:cTn id="15" dur="500"/>
                                        <p:tgtEl>
                                          <p:spTgt spid="20"/>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par>
                                <p:cTn id="28" presetID="31"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 calcmode="lin" valueType="num">
                                      <p:cBhvr>
                                        <p:cTn id="32" dur="500" fill="hold"/>
                                        <p:tgtEl>
                                          <p:spTgt spid="22"/>
                                        </p:tgtEl>
                                        <p:attrNameLst>
                                          <p:attrName>style.rotation</p:attrName>
                                        </p:attrNameLst>
                                      </p:cBhvr>
                                      <p:tavLst>
                                        <p:tav tm="0">
                                          <p:val>
                                            <p:fltVal val="90"/>
                                          </p:val>
                                        </p:tav>
                                        <p:tav tm="100000">
                                          <p:val>
                                            <p:fltVal val="0"/>
                                          </p:val>
                                        </p:tav>
                                      </p:tavLst>
                                    </p:anim>
                                    <p:animEffect transition="in" filter="fade">
                                      <p:cBhvr>
                                        <p:cTn id="33" dur="500"/>
                                        <p:tgtEl>
                                          <p:spTgt spid="22"/>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24"/>
                                        </p:tgtEl>
                                      </p:cBhvr>
                                    </p:animEffect>
                                    <p:set>
                                      <p:cBhvr>
                                        <p:cTn id="45" dur="1" fill="hold">
                                          <p:stCondLst>
                                            <p:cond delay="499"/>
                                          </p:stCondLst>
                                        </p:cTn>
                                        <p:tgtEl>
                                          <p:spTgt spid="24"/>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animBg="1"/>
      <p:bldP spid="23" grpId="1" animBg="1"/>
      <p:bldP spid="24" grpId="0" animBg="1"/>
      <p:bldP spid="24" grpId="1"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sp>
        <p:nvSpPr>
          <p:cNvPr id="11" name="TextBox 10">
            <a:extLst>
              <a:ext uri="{FF2B5EF4-FFF2-40B4-BE49-F238E27FC236}">
                <a16:creationId xmlns:a16="http://schemas.microsoft.com/office/drawing/2014/main" id="{03F42100-4748-4B5F-941E-2858E89D3C12}"/>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5. View reports</a:t>
            </a:r>
          </a:p>
        </p:txBody>
      </p:sp>
      <p:pic>
        <p:nvPicPr>
          <p:cNvPr id="10" name="Picture 9">
            <a:extLst>
              <a:ext uri="{FF2B5EF4-FFF2-40B4-BE49-F238E27FC236}">
                <a16:creationId xmlns:a16="http://schemas.microsoft.com/office/drawing/2014/main" id="{C2BED384-8043-5BD2-CB1D-F82D091108A8}"/>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1969038" y="2647118"/>
            <a:ext cx="3837605" cy="3222571"/>
          </a:xfrm>
          <a:prstGeom prst="rect">
            <a:avLst/>
          </a:prstGeom>
          <a:noFill/>
        </p:spPr>
      </p:pic>
      <p:sp>
        <p:nvSpPr>
          <p:cNvPr id="13" name="grid1">
            <a:extLst>
              <a:ext uri="{FF2B5EF4-FFF2-40B4-BE49-F238E27FC236}">
                <a16:creationId xmlns:a16="http://schemas.microsoft.com/office/drawing/2014/main" id="{E3F93432-6BCC-4AEA-AE27-5FAA4203FEAB}"/>
              </a:ext>
            </a:extLst>
          </p:cNvPr>
          <p:cNvSpPr txBox="1"/>
          <p:nvPr/>
        </p:nvSpPr>
        <p:spPr>
          <a:xfrm>
            <a:off x="734149" y="976458"/>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12" name="Picture 11">
            <a:extLst>
              <a:ext uri="{FF2B5EF4-FFF2-40B4-BE49-F238E27FC236}">
                <a16:creationId xmlns:a16="http://schemas.microsoft.com/office/drawing/2014/main" id="{773FCDEF-5B00-FE42-80DA-9BB0F3958D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6314" y="2359942"/>
            <a:ext cx="2868192" cy="4302288"/>
          </a:xfrm>
          <a:prstGeom prst="rect">
            <a:avLst/>
          </a:prstGeom>
        </p:spPr>
      </p:pic>
      <p:pic>
        <p:nvPicPr>
          <p:cNvPr id="14" name="Picture 13" descr="Icon&#10;&#10;Description automatically generated">
            <a:extLst>
              <a:ext uri="{FF2B5EF4-FFF2-40B4-BE49-F238E27FC236}">
                <a16:creationId xmlns:a16="http://schemas.microsoft.com/office/drawing/2014/main" id="{0D170021-E1D2-44AA-8491-634E910189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483" y="1056032"/>
            <a:ext cx="955830" cy="955830"/>
          </a:xfrm>
          <a:prstGeom prst="rect">
            <a:avLst/>
          </a:prstGeom>
        </p:spPr>
      </p:pic>
      <p:sp>
        <p:nvSpPr>
          <p:cNvPr id="15" name="caption1">
            <a:extLst>
              <a:ext uri="{FF2B5EF4-FFF2-40B4-BE49-F238E27FC236}">
                <a16:creationId xmlns:a16="http://schemas.microsoft.com/office/drawing/2014/main" id="{9A607E1D-4368-4FD1-838F-1CF4AF30DFF6}"/>
              </a:ext>
            </a:extLst>
          </p:cNvPr>
          <p:cNvSpPr txBox="1"/>
          <p:nvPr/>
        </p:nvSpPr>
        <p:spPr>
          <a:xfrm>
            <a:off x="1998647" y="1324360"/>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Facility progress report</a:t>
            </a:r>
          </a:p>
        </p:txBody>
      </p:sp>
      <p:sp>
        <p:nvSpPr>
          <p:cNvPr id="24" name="Rectangle 23">
            <a:extLst>
              <a:ext uri="{FF2B5EF4-FFF2-40B4-BE49-F238E27FC236}">
                <a16:creationId xmlns:a16="http://schemas.microsoft.com/office/drawing/2014/main" id="{577C266B-C4A5-477A-B093-3889433B10C4}"/>
              </a:ext>
            </a:extLst>
          </p:cNvPr>
          <p:cNvSpPr/>
          <p:nvPr/>
        </p:nvSpPr>
        <p:spPr>
          <a:xfrm>
            <a:off x="8231623" y="3500846"/>
            <a:ext cx="522000" cy="26064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7AB453BF-BBB9-4D5D-AEE3-2589586D0EA4}"/>
              </a:ext>
            </a:extLst>
          </p:cNvPr>
          <p:cNvSpPr/>
          <p:nvPr/>
        </p:nvSpPr>
        <p:spPr>
          <a:xfrm>
            <a:off x="8758680" y="3500846"/>
            <a:ext cx="396517" cy="26064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5733450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4"/>
                                        </p:tgtEl>
                                      </p:cBhvr>
                                    </p:animEffect>
                                    <p:set>
                                      <p:cBhvr>
                                        <p:cTn id="22" dur="1" fill="hold">
                                          <p:stCondLst>
                                            <p:cond delay="499"/>
                                          </p:stCondLst>
                                        </p:cTn>
                                        <p:tgtEl>
                                          <p:spTgt spid="24"/>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463824"/>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By the end of this unit, you will be able to:</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9" name="TextBox 18">
            <a:extLst>
              <a:ext uri="{FF2B5EF4-FFF2-40B4-BE49-F238E27FC236}">
                <a16:creationId xmlns:a16="http://schemas.microsoft.com/office/drawing/2014/main" id="{FB51BEA6-30C4-BF3A-513C-068EAD4C8451}"/>
              </a:ext>
            </a:extLst>
          </p:cNvPr>
          <p:cNvSpPr txBox="1"/>
          <p:nvPr/>
        </p:nvSpPr>
        <p:spPr>
          <a:xfrm>
            <a:off x="3803123" y="3130656"/>
            <a:ext cx="8278894"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describe the </a:t>
            </a:r>
            <a:r>
              <a:rPr lang="en-GB" sz="2400" dirty="0" err="1"/>
              <a:t>CSPro</a:t>
            </a:r>
            <a:r>
              <a:rPr lang="en-GB" sz="2400" dirty="0"/>
              <a:t> data collection tasks at the health facility</a:t>
            </a:r>
          </a:p>
        </p:txBody>
      </p:sp>
      <p:sp>
        <p:nvSpPr>
          <p:cNvPr id="21" name="TextBox 20">
            <a:extLst>
              <a:ext uri="{FF2B5EF4-FFF2-40B4-BE49-F238E27FC236}">
                <a16:creationId xmlns:a16="http://schemas.microsoft.com/office/drawing/2014/main" id="{093F577F-609F-0B72-6156-D67874F46AC1}"/>
              </a:ext>
            </a:extLst>
          </p:cNvPr>
          <p:cNvSpPr txBox="1"/>
          <p:nvPr/>
        </p:nvSpPr>
        <p:spPr>
          <a:xfrm>
            <a:off x="3803123" y="3995419"/>
            <a:ext cx="8278894"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explain who is responsible for each task in the process</a:t>
            </a:r>
          </a:p>
        </p:txBody>
      </p:sp>
      <p:pic>
        <p:nvPicPr>
          <p:cNvPr id="3" name="bullet white">
            <a:extLst>
              <a:ext uri="{FF2B5EF4-FFF2-40B4-BE49-F238E27FC236}">
                <a16:creationId xmlns:a16="http://schemas.microsoft.com/office/drawing/2014/main" id="{5144A0A6-322A-4B3E-AD56-6C04AF562D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3303520"/>
            <a:ext cx="117692" cy="122400"/>
          </a:xfrm>
          <a:prstGeom prst="rect">
            <a:avLst/>
          </a:prstGeom>
        </p:spPr>
      </p:pic>
      <p:pic>
        <p:nvPicPr>
          <p:cNvPr id="15" name="bullet white">
            <a:extLst>
              <a:ext uri="{FF2B5EF4-FFF2-40B4-BE49-F238E27FC236}">
                <a16:creationId xmlns:a16="http://schemas.microsoft.com/office/drawing/2014/main" id="{D1121847-C67F-41F2-9ECA-39C638C297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4148220"/>
            <a:ext cx="117692" cy="122400"/>
          </a:xfrm>
          <a:prstGeom prst="rect">
            <a:avLst/>
          </a:prstGeom>
        </p:spPr>
      </p:pic>
    </p:spTree>
    <p:custDataLst>
      <p:tags r:id="rId1"/>
    </p:custDataLst>
    <p:extLst>
      <p:ext uri="{BB962C8B-B14F-4D97-AF65-F5344CB8AC3E}">
        <p14:creationId xmlns:p14="http://schemas.microsoft.com/office/powerpoint/2010/main" val="30406858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 calcmode="lin" valueType="num">
                                      <p:cBhvr>
                                        <p:cTn id="26" dur="500" fill="hold"/>
                                        <p:tgtEl>
                                          <p:spTgt spid="15"/>
                                        </p:tgtEl>
                                        <p:attrNameLst>
                                          <p:attrName>style.rotation</p:attrName>
                                        </p:attrNameLst>
                                      </p:cBhvr>
                                      <p:tavLst>
                                        <p:tav tm="0">
                                          <p:val>
                                            <p:fltVal val="90"/>
                                          </p:val>
                                        </p:tav>
                                        <p:tav tm="100000">
                                          <p:val>
                                            <p:fltVal val="0"/>
                                          </p:val>
                                        </p:tav>
                                      </p:tavLst>
                                    </p:anim>
                                    <p:animEffect transition="in" filter="fade">
                                      <p:cBhvr>
                                        <p:cTn id="27" dur="500"/>
                                        <p:tgtEl>
                                          <p:spTgt spid="15"/>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Tasks to be carried out as needed</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1" name="Rectangle 10">
            <a:extLst>
              <a:ext uri="{FF2B5EF4-FFF2-40B4-BE49-F238E27FC236}">
                <a16:creationId xmlns:a16="http://schemas.microsoft.com/office/drawing/2014/main" id="{1776F47D-7D2D-4E0D-8DC2-8F156943B804}"/>
              </a:ext>
            </a:extLst>
          </p:cNvPr>
          <p:cNvSpPr/>
          <p:nvPr/>
        </p:nvSpPr>
        <p:spPr>
          <a:xfrm>
            <a:off x="3263900" y="2727737"/>
            <a:ext cx="292100" cy="39646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B3FD5CBE-731F-4128-983D-8D5CF97346FD}"/>
              </a:ext>
            </a:extLst>
          </p:cNvPr>
          <p:cNvPicPr>
            <a:picLocks noChangeAspect="1"/>
          </p:cNvPicPr>
          <p:nvPr/>
        </p:nvPicPr>
        <p:blipFill>
          <a:blip r:embed="rId5"/>
          <a:stretch>
            <a:fillRect/>
          </a:stretch>
        </p:blipFill>
        <p:spPr>
          <a:xfrm>
            <a:off x="611485" y="893230"/>
            <a:ext cx="10969031" cy="5707932"/>
          </a:xfrm>
          <a:prstGeom prst="rect">
            <a:avLst/>
          </a:prstGeom>
        </p:spPr>
      </p:pic>
      <p:sp>
        <p:nvSpPr>
          <p:cNvPr id="13" name="Rectangle 12">
            <a:extLst>
              <a:ext uri="{FF2B5EF4-FFF2-40B4-BE49-F238E27FC236}">
                <a16:creationId xmlns:a16="http://schemas.microsoft.com/office/drawing/2014/main" id="{E915E8AD-41F0-4805-8C35-4FA42C01EEC3}"/>
              </a:ext>
            </a:extLst>
          </p:cNvPr>
          <p:cNvSpPr/>
          <p:nvPr/>
        </p:nvSpPr>
        <p:spPr>
          <a:xfrm>
            <a:off x="611484" y="3176453"/>
            <a:ext cx="10969031" cy="38946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D0EB3DE-A68C-4FFE-A3CA-36644B477400}"/>
              </a:ext>
            </a:extLst>
          </p:cNvPr>
          <p:cNvSpPr/>
          <p:nvPr/>
        </p:nvSpPr>
        <p:spPr>
          <a:xfrm>
            <a:off x="609313" y="5823017"/>
            <a:ext cx="10969031" cy="38946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5F36331-0DE7-42A2-8532-34D11D9E3070}"/>
              </a:ext>
            </a:extLst>
          </p:cNvPr>
          <p:cNvSpPr/>
          <p:nvPr/>
        </p:nvSpPr>
        <p:spPr>
          <a:xfrm>
            <a:off x="609312" y="6212090"/>
            <a:ext cx="10969031" cy="38946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91909698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727042"/>
            <a:chOff x="-1235" y="-815"/>
            <a:chExt cx="10128215" cy="72704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704745"/>
            </a:xfrm>
            <a:prstGeom prst="rect">
              <a:avLst/>
            </a:prstGeom>
            <a:noFill/>
          </p:spPr>
          <p:txBody>
            <a:bodyPr wrap="square">
              <a:spAutoFit/>
            </a:bodyPr>
            <a:lstStyle/>
            <a:p>
              <a:pPr>
                <a:lnSpc>
                  <a:spcPct val="90000"/>
                </a:lnSpc>
              </a:pPr>
              <a:r>
                <a:rPr lang="en-GB" sz="2200" dirty="0">
                  <a:solidFill>
                    <a:srgbClr val="595959"/>
                  </a:solidFill>
                </a:rPr>
                <a:t>DATA COLLECTOR: 6. Update application</a:t>
              </a:r>
            </a:p>
            <a:p>
              <a:pPr>
                <a:lnSpc>
                  <a:spcPct val="90000"/>
                </a:lnSpc>
              </a:pPr>
              <a:r>
                <a:rPr lang="en-GB" sz="2200" dirty="0">
                  <a:solidFill>
                    <a:srgbClr val="595959"/>
                  </a:solidFill>
                </a:rPr>
                <a:t>TEAM LEADER: 13. Update application</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1" name="Rectangle 10">
            <a:extLst>
              <a:ext uri="{FF2B5EF4-FFF2-40B4-BE49-F238E27FC236}">
                <a16:creationId xmlns:a16="http://schemas.microsoft.com/office/drawing/2014/main" id="{1776F47D-7D2D-4E0D-8DC2-8F156943B804}"/>
              </a:ext>
            </a:extLst>
          </p:cNvPr>
          <p:cNvSpPr/>
          <p:nvPr/>
        </p:nvSpPr>
        <p:spPr>
          <a:xfrm>
            <a:off x="3263900" y="2727737"/>
            <a:ext cx="292100" cy="39646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B3FD5CBE-731F-4128-983D-8D5CF97346FD}"/>
              </a:ext>
            </a:extLst>
          </p:cNvPr>
          <p:cNvPicPr>
            <a:picLocks noChangeAspect="1"/>
          </p:cNvPicPr>
          <p:nvPr/>
        </p:nvPicPr>
        <p:blipFill>
          <a:blip r:embed="rId5"/>
          <a:stretch>
            <a:fillRect/>
          </a:stretch>
        </p:blipFill>
        <p:spPr>
          <a:xfrm>
            <a:off x="611485" y="893230"/>
            <a:ext cx="10969031" cy="5707932"/>
          </a:xfrm>
          <a:prstGeom prst="rect">
            <a:avLst/>
          </a:prstGeom>
        </p:spPr>
      </p:pic>
      <p:sp>
        <p:nvSpPr>
          <p:cNvPr id="13" name="Rectangle 12">
            <a:extLst>
              <a:ext uri="{FF2B5EF4-FFF2-40B4-BE49-F238E27FC236}">
                <a16:creationId xmlns:a16="http://schemas.microsoft.com/office/drawing/2014/main" id="{E915E8AD-41F0-4805-8C35-4FA42C01EEC3}"/>
              </a:ext>
            </a:extLst>
          </p:cNvPr>
          <p:cNvSpPr/>
          <p:nvPr/>
        </p:nvSpPr>
        <p:spPr>
          <a:xfrm>
            <a:off x="611484" y="3176453"/>
            <a:ext cx="10969031" cy="38946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D0EB3DE-A68C-4FFE-A3CA-36644B477400}"/>
              </a:ext>
            </a:extLst>
          </p:cNvPr>
          <p:cNvSpPr/>
          <p:nvPr/>
        </p:nvSpPr>
        <p:spPr>
          <a:xfrm>
            <a:off x="609313" y="5823017"/>
            <a:ext cx="10969031" cy="38946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2544150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727160"/>
            <a:chOff x="-1235" y="-815"/>
            <a:chExt cx="10849857" cy="727160"/>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704745"/>
            </a:xfrm>
            <a:prstGeom prst="rect">
              <a:avLst/>
            </a:prstGeom>
            <a:noFill/>
          </p:spPr>
          <p:txBody>
            <a:bodyPr wrap="square">
              <a:spAutoFit/>
            </a:bodyPr>
            <a:lstStyle/>
            <a:p>
              <a:pPr>
                <a:lnSpc>
                  <a:spcPct val="90000"/>
                </a:lnSpc>
              </a:pPr>
              <a:r>
                <a:rPr lang="en-GB" sz="2200" dirty="0">
                  <a:solidFill>
                    <a:srgbClr val="595959"/>
                  </a:solidFill>
                </a:rPr>
                <a:t>DATA COLLECTOR: 6. Update application</a:t>
              </a:r>
            </a:p>
            <a:p>
              <a:pPr>
                <a:lnSpc>
                  <a:spcPct val="90000"/>
                </a:lnSpc>
              </a:pPr>
              <a:r>
                <a:rPr lang="en-GB" sz="2200" dirty="0">
                  <a:solidFill>
                    <a:srgbClr val="595959"/>
                  </a:solidFill>
                </a:rPr>
                <a:t>TEAM LEADER: 13. Update application</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7" name="caption1">
            <a:extLst>
              <a:ext uri="{FF2B5EF4-FFF2-40B4-BE49-F238E27FC236}">
                <a16:creationId xmlns:a16="http://schemas.microsoft.com/office/drawing/2014/main" id="{E20E6884-7694-4336-A64F-8B243F2C4793}"/>
              </a:ext>
            </a:extLst>
          </p:cNvPr>
          <p:cNvSpPr txBox="1"/>
          <p:nvPr/>
        </p:nvSpPr>
        <p:spPr>
          <a:xfrm>
            <a:off x="5624200" y="2145846"/>
            <a:ext cx="6197686"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HHFA application can be </a:t>
            </a:r>
            <a:r>
              <a:rPr lang="en-GB" sz="2400">
                <a:solidFill>
                  <a:schemeClr val="tx1">
                    <a:lumMod val="65000"/>
                    <a:lumOff val="35000"/>
                  </a:schemeClr>
                </a:solidFill>
              </a:rPr>
              <a:t>updated using: </a:t>
            </a:r>
            <a:endParaRPr lang="en-GB" sz="2400" dirty="0">
              <a:solidFill>
                <a:schemeClr val="tx1">
                  <a:lumMod val="65000"/>
                  <a:lumOff val="35000"/>
                </a:schemeClr>
              </a:solidFill>
            </a:endParaRPr>
          </a:p>
        </p:txBody>
      </p:sp>
      <p:sp>
        <p:nvSpPr>
          <p:cNvPr id="21" name="bulletText1">
            <a:extLst>
              <a:ext uri="{FF2B5EF4-FFF2-40B4-BE49-F238E27FC236}">
                <a16:creationId xmlns:a16="http://schemas.microsoft.com/office/drawing/2014/main" id="{498F15EC-51FC-4EE6-8A4B-BB01A42C2E76}"/>
              </a:ext>
            </a:extLst>
          </p:cNvPr>
          <p:cNvSpPr txBox="1"/>
          <p:nvPr/>
        </p:nvSpPr>
        <p:spPr>
          <a:xfrm>
            <a:off x="6410370" y="3002537"/>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internet </a:t>
            </a:r>
          </a:p>
        </p:txBody>
      </p:sp>
      <p:sp>
        <p:nvSpPr>
          <p:cNvPr id="22" name="bulletText2">
            <a:extLst>
              <a:ext uri="{FF2B5EF4-FFF2-40B4-BE49-F238E27FC236}">
                <a16:creationId xmlns:a16="http://schemas.microsoft.com/office/drawing/2014/main" id="{AE9C9E03-EF90-4C6C-A65A-335D07393FB2}"/>
              </a:ext>
            </a:extLst>
          </p:cNvPr>
          <p:cNvSpPr txBox="1"/>
          <p:nvPr/>
        </p:nvSpPr>
        <p:spPr>
          <a:xfrm>
            <a:off x="6415497" y="3859228"/>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Bluetooth</a:t>
            </a:r>
          </a:p>
        </p:txBody>
      </p:sp>
      <p:pic>
        <p:nvPicPr>
          <p:cNvPr id="24" name="bullet01">
            <a:extLst>
              <a:ext uri="{FF2B5EF4-FFF2-40B4-BE49-F238E27FC236}">
                <a16:creationId xmlns:a16="http://schemas.microsoft.com/office/drawing/2014/main" id="{19444835-E983-45AA-8E22-4D98A5ABAC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0473" y="3166509"/>
            <a:ext cx="117692" cy="122400"/>
          </a:xfrm>
          <a:prstGeom prst="rect">
            <a:avLst/>
          </a:prstGeom>
        </p:spPr>
      </p:pic>
      <p:pic>
        <p:nvPicPr>
          <p:cNvPr id="25" name="bullet02">
            <a:extLst>
              <a:ext uri="{FF2B5EF4-FFF2-40B4-BE49-F238E27FC236}">
                <a16:creationId xmlns:a16="http://schemas.microsoft.com/office/drawing/2014/main" id="{16EB21A0-EBA1-4B0C-B8C8-2FEDE5F81C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103" y="4013918"/>
            <a:ext cx="117692" cy="122400"/>
          </a:xfrm>
          <a:prstGeom prst="rect">
            <a:avLst/>
          </a:prstGeom>
        </p:spPr>
      </p:pic>
      <p:grpSp>
        <p:nvGrpSpPr>
          <p:cNvPr id="14" name="circle_CSPro">
            <a:extLst>
              <a:ext uri="{FF2B5EF4-FFF2-40B4-BE49-F238E27FC236}">
                <a16:creationId xmlns:a16="http://schemas.microsoft.com/office/drawing/2014/main" id="{C637DA08-A33C-4D76-93CA-1099DF9DB284}"/>
              </a:ext>
            </a:extLst>
          </p:cNvPr>
          <p:cNvGrpSpPr/>
          <p:nvPr/>
        </p:nvGrpSpPr>
        <p:grpSpPr>
          <a:xfrm>
            <a:off x="942967" y="1813816"/>
            <a:ext cx="3779789" cy="3779789"/>
            <a:chOff x="470234" y="1852537"/>
            <a:chExt cx="2295039" cy="2295039"/>
          </a:xfrm>
        </p:grpSpPr>
        <p:sp>
          <p:nvSpPr>
            <p:cNvPr id="15" name="circle">
              <a:extLst>
                <a:ext uri="{FF2B5EF4-FFF2-40B4-BE49-F238E27FC236}">
                  <a16:creationId xmlns:a16="http://schemas.microsoft.com/office/drawing/2014/main" id="{F196A392-6AFD-4E44-8374-B0F3C8DB8131}"/>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437F3440-5F8B-4FB3-A16D-2A8B54DABB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3602" y="2228447"/>
              <a:ext cx="1048303" cy="1497576"/>
            </a:xfrm>
            <a:prstGeom prst="rect">
              <a:avLst/>
            </a:prstGeom>
          </p:spPr>
        </p:pic>
      </p:grpSp>
    </p:spTree>
    <p:custDataLst>
      <p:tags r:id="rId1"/>
    </p:custDataLst>
    <p:extLst>
      <p:ext uri="{BB962C8B-B14F-4D97-AF65-F5344CB8AC3E}">
        <p14:creationId xmlns:p14="http://schemas.microsoft.com/office/powerpoint/2010/main" val="40343910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90"/>
                                          </p:val>
                                        </p:tav>
                                        <p:tav tm="100000">
                                          <p:val>
                                            <p:fltVal val="0"/>
                                          </p:val>
                                        </p:tav>
                                      </p:tavLst>
                                    </p:anim>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p:cTn id="20" dur="500" fill="hold"/>
                                        <p:tgtEl>
                                          <p:spTgt spid="24"/>
                                        </p:tgtEl>
                                        <p:attrNameLst>
                                          <p:attrName>ppt_w</p:attrName>
                                        </p:attrNameLst>
                                      </p:cBhvr>
                                      <p:tavLst>
                                        <p:tav tm="0">
                                          <p:val>
                                            <p:fltVal val="0"/>
                                          </p:val>
                                        </p:tav>
                                        <p:tav tm="100000">
                                          <p:val>
                                            <p:strVal val="#ppt_w"/>
                                          </p:val>
                                        </p:tav>
                                      </p:tavLst>
                                    </p:anim>
                                    <p:anim calcmode="lin" valueType="num">
                                      <p:cBhvr>
                                        <p:cTn id="21" dur="500" fill="hold"/>
                                        <p:tgtEl>
                                          <p:spTgt spid="24"/>
                                        </p:tgtEl>
                                        <p:attrNameLst>
                                          <p:attrName>ppt_h</p:attrName>
                                        </p:attrNameLst>
                                      </p:cBhvr>
                                      <p:tavLst>
                                        <p:tav tm="0">
                                          <p:val>
                                            <p:fltVal val="0"/>
                                          </p:val>
                                        </p:tav>
                                        <p:tav tm="100000">
                                          <p:val>
                                            <p:strVal val="#ppt_h"/>
                                          </p:val>
                                        </p:tav>
                                      </p:tavLst>
                                    </p:anim>
                                    <p:anim calcmode="lin" valueType="num">
                                      <p:cBhvr>
                                        <p:cTn id="22" dur="500" fill="hold"/>
                                        <p:tgtEl>
                                          <p:spTgt spid="24"/>
                                        </p:tgtEl>
                                        <p:attrNameLst>
                                          <p:attrName>style.rotation</p:attrName>
                                        </p:attrNameLst>
                                      </p:cBhvr>
                                      <p:tavLst>
                                        <p:tav tm="0">
                                          <p:val>
                                            <p:fltVal val="90"/>
                                          </p:val>
                                        </p:tav>
                                        <p:tav tm="100000">
                                          <p:val>
                                            <p:fltVal val="0"/>
                                          </p:val>
                                        </p:tav>
                                      </p:tavLst>
                                    </p:anim>
                                    <p:animEffect transition="in" filter="fade">
                                      <p:cBhvr>
                                        <p:cTn id="23" dur="500"/>
                                        <p:tgtEl>
                                          <p:spTgt spid="2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p:cTn id="32" dur="500" fill="hold"/>
                                        <p:tgtEl>
                                          <p:spTgt spid="25"/>
                                        </p:tgtEl>
                                        <p:attrNameLst>
                                          <p:attrName>ppt_w</p:attrName>
                                        </p:attrNameLst>
                                      </p:cBhvr>
                                      <p:tavLst>
                                        <p:tav tm="0">
                                          <p:val>
                                            <p:fltVal val="0"/>
                                          </p:val>
                                        </p:tav>
                                        <p:tav tm="100000">
                                          <p:val>
                                            <p:strVal val="#ppt_w"/>
                                          </p:val>
                                        </p:tav>
                                      </p:tavLst>
                                    </p:anim>
                                    <p:anim calcmode="lin" valueType="num">
                                      <p:cBhvr>
                                        <p:cTn id="33" dur="500" fill="hold"/>
                                        <p:tgtEl>
                                          <p:spTgt spid="25"/>
                                        </p:tgtEl>
                                        <p:attrNameLst>
                                          <p:attrName>ppt_h</p:attrName>
                                        </p:attrNameLst>
                                      </p:cBhvr>
                                      <p:tavLst>
                                        <p:tav tm="0">
                                          <p:val>
                                            <p:fltVal val="0"/>
                                          </p:val>
                                        </p:tav>
                                        <p:tav tm="100000">
                                          <p:val>
                                            <p:strVal val="#ppt_h"/>
                                          </p:val>
                                        </p:tav>
                                      </p:tavLst>
                                    </p:anim>
                                    <p:anim calcmode="lin" valueType="num">
                                      <p:cBhvr>
                                        <p:cTn id="34" dur="500" fill="hold"/>
                                        <p:tgtEl>
                                          <p:spTgt spid="25"/>
                                        </p:tgtEl>
                                        <p:attrNameLst>
                                          <p:attrName>style.rotation</p:attrName>
                                        </p:attrNameLst>
                                      </p:cBhvr>
                                      <p:tavLst>
                                        <p:tav tm="0">
                                          <p:val>
                                            <p:fltVal val="90"/>
                                          </p:val>
                                        </p:tav>
                                        <p:tav tm="100000">
                                          <p:val>
                                            <p:fltVal val="0"/>
                                          </p:val>
                                        </p:tav>
                                      </p:tavLst>
                                    </p:anim>
                                    <p:animEffect transition="in" filter="fade">
                                      <p:cBhvr>
                                        <p:cTn id="35" dur="500"/>
                                        <p:tgtEl>
                                          <p:spTgt spid="25"/>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727160"/>
            <a:chOff x="-1235" y="-815"/>
            <a:chExt cx="10849857" cy="727160"/>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704745"/>
            </a:xfrm>
            <a:prstGeom prst="rect">
              <a:avLst/>
            </a:prstGeom>
            <a:noFill/>
          </p:spPr>
          <p:txBody>
            <a:bodyPr wrap="square">
              <a:spAutoFit/>
            </a:bodyPr>
            <a:lstStyle/>
            <a:p>
              <a:pPr lvl="0">
                <a:lnSpc>
                  <a:spcPct val="90000"/>
                </a:lnSpc>
                <a:defRPr/>
              </a:pPr>
              <a:r>
                <a:rPr lang="en-GB" sz="2200" dirty="0">
                  <a:solidFill>
                    <a:srgbClr val="595959"/>
                  </a:solidFill>
                </a:rPr>
                <a:t>DATA COLLECTOR: 6. Update application via the internet</a:t>
              </a:r>
            </a:p>
            <a:p>
              <a:pPr lvl="0">
                <a:lnSpc>
                  <a:spcPct val="90000"/>
                </a:lnSpc>
                <a:defRPr/>
              </a:pPr>
              <a:r>
                <a:rPr lang="en-GB" sz="2200" dirty="0">
                  <a:solidFill>
                    <a:srgbClr val="595959"/>
                  </a:solidFill>
                </a:rPr>
                <a:t>TEAM LEADER: 13. Update application via the internet</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7" name="caption1">
            <a:extLst>
              <a:ext uri="{FF2B5EF4-FFF2-40B4-BE49-F238E27FC236}">
                <a16:creationId xmlns:a16="http://schemas.microsoft.com/office/drawing/2014/main" id="{E20E6884-7694-4336-A64F-8B243F2C4793}"/>
              </a:ext>
            </a:extLst>
          </p:cNvPr>
          <p:cNvSpPr txBox="1"/>
          <p:nvPr/>
        </p:nvSpPr>
        <p:spPr>
          <a:xfrm>
            <a:off x="5624200" y="2145846"/>
            <a:ext cx="6197686"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Updating via the internet:</a:t>
            </a:r>
          </a:p>
        </p:txBody>
      </p:sp>
      <p:sp>
        <p:nvSpPr>
          <p:cNvPr id="21" name="bulletText1">
            <a:extLst>
              <a:ext uri="{FF2B5EF4-FFF2-40B4-BE49-F238E27FC236}">
                <a16:creationId xmlns:a16="http://schemas.microsoft.com/office/drawing/2014/main" id="{498F15EC-51FC-4EE6-8A4B-BB01A42C2E76}"/>
              </a:ext>
            </a:extLst>
          </p:cNvPr>
          <p:cNvSpPr txBox="1"/>
          <p:nvPr/>
        </p:nvSpPr>
        <p:spPr>
          <a:xfrm>
            <a:off x="6410370" y="3002537"/>
            <a:ext cx="462649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requires active internet connection</a:t>
            </a:r>
          </a:p>
        </p:txBody>
      </p:sp>
      <p:sp>
        <p:nvSpPr>
          <p:cNvPr id="22" name="bulletText2">
            <a:extLst>
              <a:ext uri="{FF2B5EF4-FFF2-40B4-BE49-F238E27FC236}">
                <a16:creationId xmlns:a16="http://schemas.microsoft.com/office/drawing/2014/main" id="{AE9C9E03-EF90-4C6C-A65A-335D07393FB2}"/>
              </a:ext>
            </a:extLst>
          </p:cNvPr>
          <p:cNvSpPr txBox="1"/>
          <p:nvPr/>
        </p:nvSpPr>
        <p:spPr>
          <a:xfrm>
            <a:off x="6415497" y="4015984"/>
            <a:ext cx="462649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pulls the latest version of the questionnaire from the server</a:t>
            </a:r>
          </a:p>
        </p:txBody>
      </p:sp>
      <p:pic>
        <p:nvPicPr>
          <p:cNvPr id="24" name="bullet01">
            <a:extLst>
              <a:ext uri="{FF2B5EF4-FFF2-40B4-BE49-F238E27FC236}">
                <a16:creationId xmlns:a16="http://schemas.microsoft.com/office/drawing/2014/main" id="{19444835-E983-45AA-8E22-4D98A5ABAC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0473" y="3166509"/>
            <a:ext cx="117692" cy="122400"/>
          </a:xfrm>
          <a:prstGeom prst="rect">
            <a:avLst/>
          </a:prstGeom>
        </p:spPr>
      </p:pic>
      <p:pic>
        <p:nvPicPr>
          <p:cNvPr id="25" name="bullet02">
            <a:extLst>
              <a:ext uri="{FF2B5EF4-FFF2-40B4-BE49-F238E27FC236}">
                <a16:creationId xmlns:a16="http://schemas.microsoft.com/office/drawing/2014/main" id="{16EB21A0-EBA1-4B0C-B8C8-2FEDE5F81C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103" y="4170674"/>
            <a:ext cx="117692" cy="122400"/>
          </a:xfrm>
          <a:prstGeom prst="rect">
            <a:avLst/>
          </a:prstGeom>
        </p:spPr>
      </p:pic>
      <p:grpSp>
        <p:nvGrpSpPr>
          <p:cNvPr id="14" name="circle_CSPro">
            <a:extLst>
              <a:ext uri="{FF2B5EF4-FFF2-40B4-BE49-F238E27FC236}">
                <a16:creationId xmlns:a16="http://schemas.microsoft.com/office/drawing/2014/main" id="{C637DA08-A33C-4D76-93CA-1099DF9DB284}"/>
              </a:ext>
            </a:extLst>
          </p:cNvPr>
          <p:cNvGrpSpPr/>
          <p:nvPr/>
        </p:nvGrpSpPr>
        <p:grpSpPr>
          <a:xfrm>
            <a:off x="942967" y="1813816"/>
            <a:ext cx="3779789" cy="3779789"/>
            <a:chOff x="470234" y="1852537"/>
            <a:chExt cx="2295039" cy="2295039"/>
          </a:xfrm>
        </p:grpSpPr>
        <p:sp>
          <p:nvSpPr>
            <p:cNvPr id="15" name="circle">
              <a:extLst>
                <a:ext uri="{FF2B5EF4-FFF2-40B4-BE49-F238E27FC236}">
                  <a16:creationId xmlns:a16="http://schemas.microsoft.com/office/drawing/2014/main" id="{F196A392-6AFD-4E44-8374-B0F3C8DB8131}"/>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437F3440-5F8B-4FB3-A16D-2A8B54DABB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3602" y="2228447"/>
              <a:ext cx="1048303" cy="1497576"/>
            </a:xfrm>
            <a:prstGeom prst="rect">
              <a:avLst/>
            </a:prstGeom>
          </p:spPr>
        </p:pic>
      </p:grpSp>
    </p:spTree>
    <p:custDataLst>
      <p:tags r:id="rId1"/>
    </p:custDataLst>
    <p:extLst>
      <p:ext uri="{BB962C8B-B14F-4D97-AF65-F5344CB8AC3E}">
        <p14:creationId xmlns:p14="http://schemas.microsoft.com/office/powerpoint/2010/main" val="23391780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90"/>
                                          </p:val>
                                        </p:tav>
                                        <p:tav tm="100000">
                                          <p:val>
                                            <p:fltVal val="0"/>
                                          </p:val>
                                        </p:tav>
                                      </p:tavLst>
                                    </p:anim>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p:cTn id="20" dur="500" fill="hold"/>
                                        <p:tgtEl>
                                          <p:spTgt spid="24"/>
                                        </p:tgtEl>
                                        <p:attrNameLst>
                                          <p:attrName>ppt_w</p:attrName>
                                        </p:attrNameLst>
                                      </p:cBhvr>
                                      <p:tavLst>
                                        <p:tav tm="0">
                                          <p:val>
                                            <p:fltVal val="0"/>
                                          </p:val>
                                        </p:tav>
                                        <p:tav tm="100000">
                                          <p:val>
                                            <p:strVal val="#ppt_w"/>
                                          </p:val>
                                        </p:tav>
                                      </p:tavLst>
                                    </p:anim>
                                    <p:anim calcmode="lin" valueType="num">
                                      <p:cBhvr>
                                        <p:cTn id="21" dur="500" fill="hold"/>
                                        <p:tgtEl>
                                          <p:spTgt spid="24"/>
                                        </p:tgtEl>
                                        <p:attrNameLst>
                                          <p:attrName>ppt_h</p:attrName>
                                        </p:attrNameLst>
                                      </p:cBhvr>
                                      <p:tavLst>
                                        <p:tav tm="0">
                                          <p:val>
                                            <p:fltVal val="0"/>
                                          </p:val>
                                        </p:tav>
                                        <p:tav tm="100000">
                                          <p:val>
                                            <p:strVal val="#ppt_h"/>
                                          </p:val>
                                        </p:tav>
                                      </p:tavLst>
                                    </p:anim>
                                    <p:anim calcmode="lin" valueType="num">
                                      <p:cBhvr>
                                        <p:cTn id="22" dur="500" fill="hold"/>
                                        <p:tgtEl>
                                          <p:spTgt spid="24"/>
                                        </p:tgtEl>
                                        <p:attrNameLst>
                                          <p:attrName>style.rotation</p:attrName>
                                        </p:attrNameLst>
                                      </p:cBhvr>
                                      <p:tavLst>
                                        <p:tav tm="0">
                                          <p:val>
                                            <p:fltVal val="90"/>
                                          </p:val>
                                        </p:tav>
                                        <p:tav tm="100000">
                                          <p:val>
                                            <p:fltVal val="0"/>
                                          </p:val>
                                        </p:tav>
                                      </p:tavLst>
                                    </p:anim>
                                    <p:animEffect transition="in" filter="fade">
                                      <p:cBhvr>
                                        <p:cTn id="23" dur="500"/>
                                        <p:tgtEl>
                                          <p:spTgt spid="2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p:cTn id="32" dur="500" fill="hold"/>
                                        <p:tgtEl>
                                          <p:spTgt spid="25"/>
                                        </p:tgtEl>
                                        <p:attrNameLst>
                                          <p:attrName>ppt_w</p:attrName>
                                        </p:attrNameLst>
                                      </p:cBhvr>
                                      <p:tavLst>
                                        <p:tav tm="0">
                                          <p:val>
                                            <p:fltVal val="0"/>
                                          </p:val>
                                        </p:tav>
                                        <p:tav tm="100000">
                                          <p:val>
                                            <p:strVal val="#ppt_w"/>
                                          </p:val>
                                        </p:tav>
                                      </p:tavLst>
                                    </p:anim>
                                    <p:anim calcmode="lin" valueType="num">
                                      <p:cBhvr>
                                        <p:cTn id="33" dur="500" fill="hold"/>
                                        <p:tgtEl>
                                          <p:spTgt spid="25"/>
                                        </p:tgtEl>
                                        <p:attrNameLst>
                                          <p:attrName>ppt_h</p:attrName>
                                        </p:attrNameLst>
                                      </p:cBhvr>
                                      <p:tavLst>
                                        <p:tav tm="0">
                                          <p:val>
                                            <p:fltVal val="0"/>
                                          </p:val>
                                        </p:tav>
                                        <p:tav tm="100000">
                                          <p:val>
                                            <p:strVal val="#ppt_h"/>
                                          </p:val>
                                        </p:tav>
                                      </p:tavLst>
                                    </p:anim>
                                    <p:anim calcmode="lin" valueType="num">
                                      <p:cBhvr>
                                        <p:cTn id="34" dur="500" fill="hold"/>
                                        <p:tgtEl>
                                          <p:spTgt spid="25"/>
                                        </p:tgtEl>
                                        <p:attrNameLst>
                                          <p:attrName>style.rotation</p:attrName>
                                        </p:attrNameLst>
                                      </p:cBhvr>
                                      <p:tavLst>
                                        <p:tav tm="0">
                                          <p:val>
                                            <p:fltVal val="90"/>
                                          </p:val>
                                        </p:tav>
                                        <p:tav tm="100000">
                                          <p:val>
                                            <p:fltVal val="0"/>
                                          </p:val>
                                        </p:tav>
                                      </p:tavLst>
                                    </p:anim>
                                    <p:animEffect transition="in" filter="fade">
                                      <p:cBhvr>
                                        <p:cTn id="35" dur="500"/>
                                        <p:tgtEl>
                                          <p:spTgt spid="25"/>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727042"/>
            <a:chOff x="-1235" y="-815"/>
            <a:chExt cx="11979875" cy="72704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704745"/>
            </a:xfrm>
            <a:prstGeom prst="rect">
              <a:avLst/>
            </a:prstGeom>
            <a:noFill/>
          </p:spPr>
          <p:txBody>
            <a:bodyPr wrap="square">
              <a:spAutoFit/>
            </a:bodyPr>
            <a:lstStyle/>
            <a:p>
              <a:pPr>
                <a:lnSpc>
                  <a:spcPct val="90000"/>
                </a:lnSpc>
              </a:pPr>
              <a:r>
                <a:rPr lang="en-GB" sz="2200" dirty="0">
                  <a:solidFill>
                    <a:srgbClr val="595959"/>
                  </a:solidFill>
                </a:rPr>
                <a:t>DATA COLLECTOR: 6. Update application via the internet</a:t>
              </a:r>
            </a:p>
            <a:p>
              <a:pPr>
                <a:lnSpc>
                  <a:spcPct val="90000"/>
                </a:lnSpc>
              </a:pPr>
              <a:r>
                <a:rPr lang="en-GB" sz="2200" dirty="0">
                  <a:solidFill>
                    <a:srgbClr val="595959"/>
                  </a:solidFill>
                </a:rPr>
                <a:t>TEAM LEADER: 13. Update application via the internet</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5" name="Picture 4">
            <a:extLst>
              <a:ext uri="{FF2B5EF4-FFF2-40B4-BE49-F238E27FC236}">
                <a16:creationId xmlns:a16="http://schemas.microsoft.com/office/drawing/2014/main" id="{2880D864-786D-7309-76D7-6145E2123862}"/>
              </a:ext>
            </a:extLst>
          </p:cNvPr>
          <p:cNvPicPr>
            <a:picLocks noChangeAspect="1"/>
          </p:cNvPicPr>
          <p:nvPr/>
        </p:nvPicPr>
        <p:blipFill rotWithShape="1">
          <a:blip r:embed="rId5"/>
          <a:srcRect l="12642" t="44672" r="13166" b="46415"/>
          <a:stretch/>
        </p:blipFill>
        <p:spPr>
          <a:xfrm>
            <a:off x="5141831" y="2869270"/>
            <a:ext cx="5824272" cy="1119459"/>
          </a:xfrm>
          <a:prstGeom prst="rect">
            <a:avLst/>
          </a:prstGeom>
          <a:ln>
            <a:solidFill>
              <a:schemeClr val="bg1">
                <a:lumMod val="75000"/>
              </a:schemeClr>
            </a:solidFill>
          </a:ln>
        </p:spPr>
      </p:pic>
      <p:pic>
        <p:nvPicPr>
          <p:cNvPr id="6" name="Picture 5">
            <a:extLst>
              <a:ext uri="{FF2B5EF4-FFF2-40B4-BE49-F238E27FC236}">
                <a16:creationId xmlns:a16="http://schemas.microsoft.com/office/drawing/2014/main" id="{3EB8C3B3-FA9F-C4A9-B345-B1693898CDE5}"/>
              </a:ext>
            </a:extLst>
          </p:cNvPr>
          <p:cNvPicPr>
            <a:picLocks noChangeAspect="1"/>
          </p:cNvPicPr>
          <p:nvPr/>
        </p:nvPicPr>
        <p:blipFill rotWithShape="1">
          <a:blip r:embed="rId6"/>
          <a:srcRect l="32099" t="45218" r="32108" b="47324"/>
          <a:stretch/>
        </p:blipFill>
        <p:spPr>
          <a:xfrm>
            <a:off x="6589233" y="4140485"/>
            <a:ext cx="2929468" cy="976627"/>
          </a:xfrm>
          <a:prstGeom prst="rect">
            <a:avLst/>
          </a:prstGeom>
          <a:ln>
            <a:solidFill>
              <a:schemeClr val="bg1">
                <a:lumMod val="75000"/>
              </a:schemeClr>
            </a:solidFill>
          </a:ln>
        </p:spPr>
      </p:pic>
      <p:sp>
        <p:nvSpPr>
          <p:cNvPr id="11" name="grid1">
            <a:extLst>
              <a:ext uri="{FF2B5EF4-FFF2-40B4-BE49-F238E27FC236}">
                <a16:creationId xmlns:a16="http://schemas.microsoft.com/office/drawing/2014/main" id="{BD0424AC-E3AF-43B2-BC3D-7006F8C6710C}"/>
              </a:ext>
            </a:extLst>
          </p:cNvPr>
          <p:cNvSpPr txBox="1"/>
          <p:nvPr/>
        </p:nvSpPr>
        <p:spPr>
          <a:xfrm>
            <a:off x="734149" y="976458"/>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3" name="caption1">
            <a:extLst>
              <a:ext uri="{FF2B5EF4-FFF2-40B4-BE49-F238E27FC236}">
                <a16:creationId xmlns:a16="http://schemas.microsoft.com/office/drawing/2014/main" id="{BD4307D1-75B1-4F8A-8800-DAB2ABE30792}"/>
              </a:ext>
            </a:extLst>
          </p:cNvPr>
          <p:cNvSpPr txBox="1"/>
          <p:nvPr/>
        </p:nvSpPr>
        <p:spPr>
          <a:xfrm>
            <a:off x="2913017" y="1167604"/>
            <a:ext cx="848116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Data collectors and team leaders need to select the</a:t>
            </a:r>
          </a:p>
          <a:p>
            <a:pPr algn="l"/>
            <a:r>
              <a:rPr lang="en-GB" sz="2400" dirty="0">
                <a:solidFill>
                  <a:schemeClr val="tx1">
                    <a:lumMod val="65000"/>
                    <a:lumOff val="35000"/>
                  </a:schemeClr>
                </a:solidFill>
              </a:rPr>
              <a:t>“Update application” option from the main menu.</a:t>
            </a:r>
          </a:p>
        </p:txBody>
      </p:sp>
      <p:pic>
        <p:nvPicPr>
          <p:cNvPr id="14" name="Picture 13">
            <a:extLst>
              <a:ext uri="{FF2B5EF4-FFF2-40B4-BE49-F238E27FC236}">
                <a16:creationId xmlns:a16="http://schemas.microsoft.com/office/drawing/2014/main" id="{0DD5953D-D02B-4BCA-B358-A21315C682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1505" y="1051538"/>
            <a:ext cx="955830" cy="955830"/>
          </a:xfrm>
          <a:prstGeom prst="rect">
            <a:avLst/>
          </a:prstGeom>
        </p:spPr>
      </p:pic>
      <p:pic>
        <p:nvPicPr>
          <p:cNvPr id="12" name="Picture 11" descr="Icon&#10;&#10;Description automatically generated">
            <a:extLst>
              <a:ext uri="{FF2B5EF4-FFF2-40B4-BE49-F238E27FC236}">
                <a16:creationId xmlns:a16="http://schemas.microsoft.com/office/drawing/2014/main" id="{6B26C8E6-E1B5-406F-BAC7-139FCCE180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461" y="1051538"/>
            <a:ext cx="955830" cy="955830"/>
          </a:xfrm>
          <a:prstGeom prst="rect">
            <a:avLst/>
          </a:prstGeom>
        </p:spPr>
      </p:pic>
      <p:pic>
        <p:nvPicPr>
          <p:cNvPr id="2" name="Picture 1">
            <a:extLst>
              <a:ext uri="{FF2B5EF4-FFF2-40B4-BE49-F238E27FC236}">
                <a16:creationId xmlns:a16="http://schemas.microsoft.com/office/drawing/2014/main" id="{B147D628-4953-1BFD-A9B6-EC6461D330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2278" y="2397314"/>
            <a:ext cx="2929468" cy="4144993"/>
          </a:xfrm>
          <a:prstGeom prst="rect">
            <a:avLst/>
          </a:prstGeom>
        </p:spPr>
      </p:pic>
      <p:sp>
        <p:nvSpPr>
          <p:cNvPr id="3" name="1highlight">
            <a:extLst>
              <a:ext uri="{FF2B5EF4-FFF2-40B4-BE49-F238E27FC236}">
                <a16:creationId xmlns:a16="http://schemas.microsoft.com/office/drawing/2014/main" id="{869496BA-3AE0-0499-54E8-6EC2A214A36C}"/>
              </a:ext>
            </a:extLst>
          </p:cNvPr>
          <p:cNvSpPr/>
          <p:nvPr/>
        </p:nvSpPr>
        <p:spPr>
          <a:xfrm>
            <a:off x="2052224" y="4628798"/>
            <a:ext cx="2432690" cy="31642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ustDataLst>
      <p:tags r:id="rId1"/>
    </p:custDataLst>
    <p:extLst>
      <p:ext uri="{BB962C8B-B14F-4D97-AF65-F5344CB8AC3E}">
        <p14:creationId xmlns:p14="http://schemas.microsoft.com/office/powerpoint/2010/main" val="8818829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727160"/>
            <a:chOff x="-1235" y="-815"/>
            <a:chExt cx="10849857" cy="727160"/>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704745"/>
            </a:xfrm>
            <a:prstGeom prst="rect">
              <a:avLst/>
            </a:prstGeom>
            <a:noFill/>
          </p:spPr>
          <p:txBody>
            <a:bodyPr wrap="square">
              <a:spAutoFit/>
            </a:bodyPr>
            <a:lstStyle/>
            <a:p>
              <a:pPr lvl="0">
                <a:lnSpc>
                  <a:spcPct val="90000"/>
                </a:lnSpc>
                <a:defRPr/>
              </a:pPr>
              <a:r>
                <a:rPr lang="en-GB" sz="2200" dirty="0">
                  <a:solidFill>
                    <a:srgbClr val="595959"/>
                  </a:solidFill>
                </a:rPr>
                <a:t>DATA COLLECTOR: 6. Update application via Bluetooth</a:t>
              </a:r>
            </a:p>
            <a:p>
              <a:pPr lvl="0">
                <a:lnSpc>
                  <a:spcPct val="90000"/>
                </a:lnSpc>
                <a:defRPr/>
              </a:pPr>
              <a:r>
                <a:rPr lang="en-GB" sz="2200" dirty="0">
                  <a:solidFill>
                    <a:srgbClr val="595959"/>
                  </a:solidFill>
                </a:rPr>
                <a:t>TEAM LEADER: 13. Update application via Bluetooth</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1" name="bulletText1">
            <a:extLst>
              <a:ext uri="{FF2B5EF4-FFF2-40B4-BE49-F238E27FC236}">
                <a16:creationId xmlns:a16="http://schemas.microsoft.com/office/drawing/2014/main" id="{498F15EC-51FC-4EE6-8A4B-BB01A42C2E76}"/>
              </a:ext>
            </a:extLst>
          </p:cNvPr>
          <p:cNvSpPr txBox="1"/>
          <p:nvPr/>
        </p:nvSpPr>
        <p:spPr>
          <a:xfrm>
            <a:off x="6880634" y="2767403"/>
            <a:ext cx="462649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manual transfer of application files </a:t>
            </a:r>
          </a:p>
        </p:txBody>
      </p:sp>
      <p:sp>
        <p:nvSpPr>
          <p:cNvPr id="22" name="bulletText2">
            <a:extLst>
              <a:ext uri="{FF2B5EF4-FFF2-40B4-BE49-F238E27FC236}">
                <a16:creationId xmlns:a16="http://schemas.microsoft.com/office/drawing/2014/main" id="{AE9C9E03-EF90-4C6C-A65A-335D07393FB2}"/>
              </a:ext>
            </a:extLst>
          </p:cNvPr>
          <p:cNvSpPr txBox="1"/>
          <p:nvPr/>
        </p:nvSpPr>
        <p:spPr>
          <a:xfrm>
            <a:off x="6885761" y="3780850"/>
            <a:ext cx="462649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should only be used if there is no internet connection</a:t>
            </a:r>
          </a:p>
        </p:txBody>
      </p:sp>
      <p:pic>
        <p:nvPicPr>
          <p:cNvPr id="24" name="bullet01">
            <a:extLst>
              <a:ext uri="{FF2B5EF4-FFF2-40B4-BE49-F238E27FC236}">
                <a16:creationId xmlns:a16="http://schemas.microsoft.com/office/drawing/2014/main" id="{19444835-E983-45AA-8E22-4D98A5ABAC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0737" y="2931375"/>
            <a:ext cx="117692" cy="122400"/>
          </a:xfrm>
          <a:prstGeom prst="rect">
            <a:avLst/>
          </a:prstGeom>
        </p:spPr>
      </p:pic>
      <p:pic>
        <p:nvPicPr>
          <p:cNvPr id="25" name="bullet02">
            <a:extLst>
              <a:ext uri="{FF2B5EF4-FFF2-40B4-BE49-F238E27FC236}">
                <a16:creationId xmlns:a16="http://schemas.microsoft.com/office/drawing/2014/main" id="{16EB21A0-EBA1-4B0C-B8C8-2FEDE5F81C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5367" y="3935540"/>
            <a:ext cx="117692" cy="122400"/>
          </a:xfrm>
          <a:prstGeom prst="rect">
            <a:avLst/>
          </a:prstGeom>
        </p:spPr>
      </p:pic>
      <p:grpSp>
        <p:nvGrpSpPr>
          <p:cNvPr id="13" name="circle 1">
            <a:extLst>
              <a:ext uri="{FF2B5EF4-FFF2-40B4-BE49-F238E27FC236}">
                <a16:creationId xmlns:a16="http://schemas.microsoft.com/office/drawing/2014/main" id="{724460ED-A400-4F5D-BD6C-2ED950286C35}"/>
              </a:ext>
            </a:extLst>
          </p:cNvPr>
          <p:cNvGrpSpPr/>
          <p:nvPr/>
        </p:nvGrpSpPr>
        <p:grpSpPr>
          <a:xfrm>
            <a:off x="3495783" y="2139157"/>
            <a:ext cx="2579685" cy="2579685"/>
            <a:chOff x="470234" y="1852537"/>
            <a:chExt cx="2295039" cy="2295039"/>
          </a:xfrm>
        </p:grpSpPr>
        <p:sp>
          <p:nvSpPr>
            <p:cNvPr id="16" name="circle">
              <a:extLst>
                <a:ext uri="{FF2B5EF4-FFF2-40B4-BE49-F238E27FC236}">
                  <a16:creationId xmlns:a16="http://schemas.microsoft.com/office/drawing/2014/main" id="{CBBB3895-15B7-40DF-9B5A-4250CCB7771F}"/>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487E6733-5307-4440-8598-BE1EE0B1D0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570" y="2002873"/>
              <a:ext cx="1994366" cy="1994366"/>
            </a:xfrm>
            <a:prstGeom prst="rect">
              <a:avLst/>
            </a:prstGeom>
          </p:spPr>
        </p:pic>
      </p:grpSp>
      <p:grpSp>
        <p:nvGrpSpPr>
          <p:cNvPr id="20" name="circle 1">
            <a:extLst>
              <a:ext uri="{FF2B5EF4-FFF2-40B4-BE49-F238E27FC236}">
                <a16:creationId xmlns:a16="http://schemas.microsoft.com/office/drawing/2014/main" id="{103450E0-BE49-44DE-972D-95F85D3A7A25}"/>
              </a:ext>
            </a:extLst>
          </p:cNvPr>
          <p:cNvGrpSpPr/>
          <p:nvPr/>
        </p:nvGrpSpPr>
        <p:grpSpPr>
          <a:xfrm>
            <a:off x="377315" y="2139157"/>
            <a:ext cx="2579685" cy="2579685"/>
            <a:chOff x="470234" y="1852537"/>
            <a:chExt cx="2295039" cy="2295039"/>
          </a:xfrm>
        </p:grpSpPr>
        <p:sp>
          <p:nvSpPr>
            <p:cNvPr id="23" name="circle">
              <a:extLst>
                <a:ext uri="{FF2B5EF4-FFF2-40B4-BE49-F238E27FC236}">
                  <a16:creationId xmlns:a16="http://schemas.microsoft.com/office/drawing/2014/main" id="{5427A759-B7B2-4919-9522-1FC327D4DDB5}"/>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737F1E63-2509-45D1-B4DD-1F64AD722E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570" y="2002873"/>
              <a:ext cx="1994366" cy="1994366"/>
            </a:xfrm>
            <a:prstGeom prst="rect">
              <a:avLst/>
            </a:prstGeom>
          </p:spPr>
        </p:pic>
      </p:grpSp>
      <p:sp>
        <p:nvSpPr>
          <p:cNvPr id="27" name="Arrow: Right 26">
            <a:extLst>
              <a:ext uri="{FF2B5EF4-FFF2-40B4-BE49-F238E27FC236}">
                <a16:creationId xmlns:a16="http://schemas.microsoft.com/office/drawing/2014/main" id="{EAE935F7-4F51-43A5-9753-9E311CF309F9}"/>
              </a:ext>
            </a:extLst>
          </p:cNvPr>
          <p:cNvSpPr/>
          <p:nvPr/>
        </p:nvSpPr>
        <p:spPr>
          <a:xfrm>
            <a:off x="2952230" y="3080889"/>
            <a:ext cx="543197" cy="696219"/>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aption1">
            <a:extLst>
              <a:ext uri="{FF2B5EF4-FFF2-40B4-BE49-F238E27FC236}">
                <a16:creationId xmlns:a16="http://schemas.microsoft.com/office/drawing/2014/main" id="{A32C991D-2A75-4EE1-8FA4-2DA1D00D33F3}"/>
              </a:ext>
            </a:extLst>
          </p:cNvPr>
          <p:cNvSpPr txBox="1"/>
          <p:nvPr/>
        </p:nvSpPr>
        <p:spPr>
          <a:xfrm>
            <a:off x="1544554" y="1581645"/>
            <a:ext cx="335854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57DBF"/>
                </a:solidFill>
              </a:rPr>
              <a:t>Bluetooth connection</a:t>
            </a:r>
          </a:p>
        </p:txBody>
      </p:sp>
    </p:spTree>
    <p:custDataLst>
      <p:tags r:id="rId1"/>
    </p:custDataLst>
    <p:extLst>
      <p:ext uri="{BB962C8B-B14F-4D97-AF65-F5344CB8AC3E}">
        <p14:creationId xmlns:p14="http://schemas.microsoft.com/office/powerpoint/2010/main" val="36532996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90"/>
                                          </p:val>
                                        </p:tav>
                                        <p:tav tm="100000">
                                          <p:val>
                                            <p:fltVal val="0"/>
                                          </p:val>
                                        </p:tav>
                                      </p:tavLst>
                                    </p:anim>
                                    <p:animEffect transition="in" filter="fade">
                                      <p:cBhvr>
                                        <p:cTn id="10" dur="500"/>
                                        <p:tgtEl>
                                          <p:spTgt spid="2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 calcmode="lin" valueType="num">
                                      <p:cBhvr>
                                        <p:cTn id="21" dur="500" fill="hold"/>
                                        <p:tgtEl>
                                          <p:spTgt spid="13"/>
                                        </p:tgtEl>
                                        <p:attrNameLst>
                                          <p:attrName>style.rotation</p:attrName>
                                        </p:attrNameLst>
                                      </p:cBhvr>
                                      <p:tavLst>
                                        <p:tav tm="0">
                                          <p:val>
                                            <p:fltVal val="90"/>
                                          </p:val>
                                        </p:tav>
                                        <p:tav tm="100000">
                                          <p:val>
                                            <p:fltVal val="0"/>
                                          </p:val>
                                        </p:tav>
                                      </p:tavLst>
                                    </p:anim>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 calcmode="lin" valueType="num">
                                      <p:cBhvr>
                                        <p:cTn id="34" dur="500" fill="hold"/>
                                        <p:tgtEl>
                                          <p:spTgt spid="24"/>
                                        </p:tgtEl>
                                        <p:attrNameLst>
                                          <p:attrName>style.rotation</p:attrName>
                                        </p:attrNameLst>
                                      </p:cBhvr>
                                      <p:tavLst>
                                        <p:tav tm="0">
                                          <p:val>
                                            <p:fltVal val="90"/>
                                          </p:val>
                                        </p:tav>
                                        <p:tav tm="100000">
                                          <p:val>
                                            <p:fltVal val="0"/>
                                          </p:val>
                                        </p:tav>
                                      </p:tavLst>
                                    </p:anim>
                                    <p:animEffect transition="in" filter="fade">
                                      <p:cBhvr>
                                        <p:cTn id="35" dur="500"/>
                                        <p:tgtEl>
                                          <p:spTgt spid="24"/>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500" fill="hold"/>
                                        <p:tgtEl>
                                          <p:spTgt spid="25"/>
                                        </p:tgtEl>
                                        <p:attrNameLst>
                                          <p:attrName>ppt_w</p:attrName>
                                        </p:attrNameLst>
                                      </p:cBhvr>
                                      <p:tavLst>
                                        <p:tav tm="0">
                                          <p:val>
                                            <p:fltVal val="0"/>
                                          </p:val>
                                        </p:tav>
                                        <p:tav tm="100000">
                                          <p:val>
                                            <p:strVal val="#ppt_w"/>
                                          </p:val>
                                        </p:tav>
                                      </p:tavLst>
                                    </p:anim>
                                    <p:anim calcmode="lin" valueType="num">
                                      <p:cBhvr>
                                        <p:cTn id="45" dur="500" fill="hold"/>
                                        <p:tgtEl>
                                          <p:spTgt spid="25"/>
                                        </p:tgtEl>
                                        <p:attrNameLst>
                                          <p:attrName>ppt_h</p:attrName>
                                        </p:attrNameLst>
                                      </p:cBhvr>
                                      <p:tavLst>
                                        <p:tav tm="0">
                                          <p:val>
                                            <p:fltVal val="0"/>
                                          </p:val>
                                        </p:tav>
                                        <p:tav tm="100000">
                                          <p:val>
                                            <p:strVal val="#ppt_h"/>
                                          </p:val>
                                        </p:tav>
                                      </p:tavLst>
                                    </p:anim>
                                    <p:anim calcmode="lin" valueType="num">
                                      <p:cBhvr>
                                        <p:cTn id="46" dur="500" fill="hold"/>
                                        <p:tgtEl>
                                          <p:spTgt spid="25"/>
                                        </p:tgtEl>
                                        <p:attrNameLst>
                                          <p:attrName>style.rotation</p:attrName>
                                        </p:attrNameLst>
                                      </p:cBhvr>
                                      <p:tavLst>
                                        <p:tav tm="0">
                                          <p:val>
                                            <p:fltVal val="90"/>
                                          </p:val>
                                        </p:tav>
                                        <p:tav tm="100000">
                                          <p:val>
                                            <p:fltVal val="0"/>
                                          </p:val>
                                        </p:tav>
                                      </p:tavLst>
                                    </p:anim>
                                    <p:animEffect transition="in" filter="fade">
                                      <p:cBhvr>
                                        <p:cTn id="47" dur="500"/>
                                        <p:tgtEl>
                                          <p:spTgt spid="25"/>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7" grpId="0" animBg="1"/>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727042"/>
            <a:chOff x="-1235" y="-815"/>
            <a:chExt cx="11979875" cy="72704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704745"/>
            </a:xfrm>
            <a:prstGeom prst="rect">
              <a:avLst/>
            </a:prstGeom>
            <a:noFill/>
          </p:spPr>
          <p:txBody>
            <a:bodyPr wrap="square">
              <a:spAutoFit/>
            </a:bodyPr>
            <a:lstStyle/>
            <a:p>
              <a:pPr>
                <a:lnSpc>
                  <a:spcPct val="90000"/>
                </a:lnSpc>
              </a:pPr>
              <a:r>
                <a:rPr lang="en-GB" sz="2200" dirty="0">
                  <a:solidFill>
                    <a:srgbClr val="595959"/>
                  </a:solidFill>
                </a:rPr>
                <a:t>DATA COLLECTOR: 6. Update application via Bluetooth</a:t>
              </a:r>
            </a:p>
            <a:p>
              <a:pPr>
                <a:lnSpc>
                  <a:spcPct val="90000"/>
                </a:lnSpc>
              </a:pPr>
              <a:r>
                <a:rPr lang="en-GB" sz="2200" dirty="0">
                  <a:solidFill>
                    <a:srgbClr val="595959"/>
                  </a:solidFill>
                </a:rPr>
                <a:t>TEAM LEADER: 13. Update application via Bluetooth</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2" name="Picture 1">
            <a:extLst>
              <a:ext uri="{FF2B5EF4-FFF2-40B4-BE49-F238E27FC236}">
                <a16:creationId xmlns:a16="http://schemas.microsoft.com/office/drawing/2014/main" id="{2203F0AB-2A7A-EA69-70BB-4F6ED436F9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671" y="3075288"/>
            <a:ext cx="3272400" cy="393081"/>
          </a:xfrm>
          <a:prstGeom prst="rect">
            <a:avLst/>
          </a:prstGeom>
        </p:spPr>
      </p:pic>
      <p:pic>
        <p:nvPicPr>
          <p:cNvPr id="10" name="Picture 9">
            <a:extLst>
              <a:ext uri="{FF2B5EF4-FFF2-40B4-BE49-F238E27FC236}">
                <a16:creationId xmlns:a16="http://schemas.microsoft.com/office/drawing/2014/main" id="{09DF2D3A-3221-772B-8C6D-917D1543AF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671" y="4211466"/>
            <a:ext cx="3272985" cy="382493"/>
          </a:xfrm>
          <a:prstGeom prst="rect">
            <a:avLst/>
          </a:prstGeom>
        </p:spPr>
      </p:pic>
      <p:sp>
        <p:nvSpPr>
          <p:cNvPr id="27" name="TextBox 26">
            <a:extLst>
              <a:ext uri="{FF2B5EF4-FFF2-40B4-BE49-F238E27FC236}">
                <a16:creationId xmlns:a16="http://schemas.microsoft.com/office/drawing/2014/main" id="{623ECFD4-AC6E-415A-B982-23C4E3160426}"/>
              </a:ext>
            </a:extLst>
          </p:cNvPr>
          <p:cNvSpPr txBox="1"/>
          <p:nvPr/>
        </p:nvSpPr>
        <p:spPr>
          <a:xfrm>
            <a:off x="304039" y="2602932"/>
            <a:ext cx="2582081" cy="461665"/>
          </a:xfrm>
          <a:prstGeom prst="rect">
            <a:avLst/>
          </a:prstGeom>
          <a:noFill/>
        </p:spPr>
        <p:txBody>
          <a:bodyPr wrap="square" rtlCol="0">
            <a:spAutoFit/>
          </a:bodyPr>
          <a:lstStyle/>
          <a:p>
            <a:r>
              <a:rPr lang="en-US" sz="2400" dirty="0">
                <a:solidFill>
                  <a:schemeClr val="tx1">
                    <a:lumMod val="65000"/>
                    <a:lumOff val="35000"/>
                  </a:schemeClr>
                </a:solidFill>
                <a:latin typeface="+mj-lt"/>
              </a:rPr>
              <a:t>Team leader</a:t>
            </a:r>
          </a:p>
        </p:txBody>
      </p:sp>
      <p:sp>
        <p:nvSpPr>
          <p:cNvPr id="28" name="TextBox 27">
            <a:extLst>
              <a:ext uri="{FF2B5EF4-FFF2-40B4-BE49-F238E27FC236}">
                <a16:creationId xmlns:a16="http://schemas.microsoft.com/office/drawing/2014/main" id="{4777BA68-09F6-45A5-975C-21B43B3C5483}"/>
              </a:ext>
            </a:extLst>
          </p:cNvPr>
          <p:cNvSpPr txBox="1"/>
          <p:nvPr/>
        </p:nvSpPr>
        <p:spPr>
          <a:xfrm>
            <a:off x="269521" y="3689553"/>
            <a:ext cx="2582081" cy="461665"/>
          </a:xfrm>
          <a:prstGeom prst="rect">
            <a:avLst/>
          </a:prstGeom>
          <a:noFill/>
        </p:spPr>
        <p:txBody>
          <a:bodyPr wrap="square" rtlCol="0">
            <a:spAutoFit/>
          </a:bodyPr>
          <a:lstStyle/>
          <a:p>
            <a:r>
              <a:rPr lang="en-US" sz="2400" dirty="0">
                <a:solidFill>
                  <a:schemeClr val="tx1">
                    <a:lumMod val="65000"/>
                    <a:lumOff val="35000"/>
                  </a:schemeClr>
                </a:solidFill>
                <a:latin typeface="+mj-lt"/>
              </a:rPr>
              <a:t>Data collector</a:t>
            </a:r>
          </a:p>
        </p:txBody>
      </p:sp>
      <p:pic>
        <p:nvPicPr>
          <p:cNvPr id="29" name="Picture 28">
            <a:extLst>
              <a:ext uri="{FF2B5EF4-FFF2-40B4-BE49-F238E27FC236}">
                <a16:creationId xmlns:a16="http://schemas.microsoft.com/office/drawing/2014/main" id="{DF784438-F762-4A11-B245-F20D42DD72EF}"/>
              </a:ext>
            </a:extLst>
          </p:cNvPr>
          <p:cNvPicPr>
            <a:picLocks noChangeAspect="1"/>
          </p:cNvPicPr>
          <p:nvPr/>
        </p:nvPicPr>
        <p:blipFill rotWithShape="1">
          <a:blip r:embed="rId7"/>
          <a:srcRect l="30748" t="38667" r="30237" b="40730"/>
          <a:stretch/>
        </p:blipFill>
        <p:spPr>
          <a:xfrm>
            <a:off x="4332810" y="3084678"/>
            <a:ext cx="1676399" cy="1412949"/>
          </a:xfrm>
          <a:prstGeom prst="rect">
            <a:avLst/>
          </a:prstGeom>
          <a:ln>
            <a:solidFill>
              <a:schemeClr val="bg1">
                <a:lumMod val="75000"/>
              </a:schemeClr>
            </a:solidFill>
          </a:ln>
        </p:spPr>
      </p:pic>
      <p:pic>
        <p:nvPicPr>
          <p:cNvPr id="30" name="waits for pairing request">
            <a:extLst>
              <a:ext uri="{FF2B5EF4-FFF2-40B4-BE49-F238E27FC236}">
                <a16:creationId xmlns:a16="http://schemas.microsoft.com/office/drawing/2014/main" id="{DC62718C-0F51-4CA3-8CBF-9E1F18DA2BA8}"/>
              </a:ext>
            </a:extLst>
          </p:cNvPr>
          <p:cNvPicPr>
            <a:picLocks noChangeAspect="1"/>
          </p:cNvPicPr>
          <p:nvPr/>
        </p:nvPicPr>
        <p:blipFill rotWithShape="1">
          <a:blip r:embed="rId8"/>
          <a:srcRect l="13442" t="41924" r="13171" b="44146"/>
          <a:stretch/>
        </p:blipFill>
        <p:spPr>
          <a:xfrm>
            <a:off x="6676437" y="4497627"/>
            <a:ext cx="3157607" cy="959006"/>
          </a:xfrm>
          <a:prstGeom prst="rect">
            <a:avLst/>
          </a:prstGeom>
          <a:ln>
            <a:solidFill>
              <a:schemeClr val="bg1">
                <a:lumMod val="75000"/>
              </a:schemeClr>
            </a:solidFill>
          </a:ln>
        </p:spPr>
      </p:pic>
      <p:pic>
        <p:nvPicPr>
          <p:cNvPr id="31" name="chooses tleader device">
            <a:extLst>
              <a:ext uri="{FF2B5EF4-FFF2-40B4-BE49-F238E27FC236}">
                <a16:creationId xmlns:a16="http://schemas.microsoft.com/office/drawing/2014/main" id="{0C0BC98D-8F11-4F95-B9EC-52580AF19A84}"/>
              </a:ext>
            </a:extLst>
          </p:cNvPr>
          <p:cNvPicPr>
            <a:picLocks noChangeAspect="1"/>
          </p:cNvPicPr>
          <p:nvPr/>
        </p:nvPicPr>
        <p:blipFill rotWithShape="1">
          <a:blip r:embed="rId9"/>
          <a:srcRect l="12321" t="40929" r="13477" b="43283"/>
          <a:stretch/>
        </p:blipFill>
        <p:spPr>
          <a:xfrm>
            <a:off x="6653633" y="2533317"/>
            <a:ext cx="3180411" cy="1082722"/>
          </a:xfrm>
          <a:prstGeom prst="rect">
            <a:avLst/>
          </a:prstGeom>
          <a:ln>
            <a:solidFill>
              <a:schemeClr val="bg1">
                <a:lumMod val="75000"/>
              </a:schemeClr>
            </a:solidFill>
          </a:ln>
        </p:spPr>
      </p:pic>
      <p:sp>
        <p:nvSpPr>
          <p:cNvPr id="32" name="team leader">
            <a:extLst>
              <a:ext uri="{FF2B5EF4-FFF2-40B4-BE49-F238E27FC236}">
                <a16:creationId xmlns:a16="http://schemas.microsoft.com/office/drawing/2014/main" id="{5DDBE9CA-63D8-4ADE-8866-A4AA8E29B477}"/>
              </a:ext>
            </a:extLst>
          </p:cNvPr>
          <p:cNvSpPr txBox="1"/>
          <p:nvPr/>
        </p:nvSpPr>
        <p:spPr>
          <a:xfrm>
            <a:off x="6598011" y="3789741"/>
            <a:ext cx="3157607" cy="707886"/>
          </a:xfrm>
          <a:prstGeom prst="rect">
            <a:avLst/>
          </a:prstGeom>
          <a:noFill/>
        </p:spPr>
        <p:txBody>
          <a:bodyPr wrap="square" rtlCol="0">
            <a:spAutoFit/>
          </a:bodyPr>
          <a:lstStyle/>
          <a:p>
            <a:r>
              <a:rPr lang="en-US" sz="2000" dirty="0">
                <a:solidFill>
                  <a:schemeClr val="tx1">
                    <a:lumMod val="65000"/>
                    <a:lumOff val="35000"/>
                  </a:schemeClr>
                </a:solidFill>
                <a:latin typeface="+mj-lt"/>
              </a:rPr>
              <a:t>Team leader waits for pairing request/accepts</a:t>
            </a:r>
          </a:p>
        </p:txBody>
      </p:sp>
      <p:sp>
        <p:nvSpPr>
          <p:cNvPr id="33" name="dcollector">
            <a:extLst>
              <a:ext uri="{FF2B5EF4-FFF2-40B4-BE49-F238E27FC236}">
                <a16:creationId xmlns:a16="http://schemas.microsoft.com/office/drawing/2014/main" id="{0BC8DE62-6ED7-4704-AAB6-D8F5D5BA101A}"/>
              </a:ext>
            </a:extLst>
          </p:cNvPr>
          <p:cNvSpPr txBox="1"/>
          <p:nvPr/>
        </p:nvSpPr>
        <p:spPr>
          <a:xfrm>
            <a:off x="6594120" y="1825431"/>
            <a:ext cx="3404892" cy="707886"/>
          </a:xfrm>
          <a:prstGeom prst="rect">
            <a:avLst/>
          </a:prstGeom>
          <a:noFill/>
        </p:spPr>
        <p:txBody>
          <a:bodyPr wrap="square" rtlCol="0">
            <a:spAutoFit/>
          </a:bodyPr>
          <a:lstStyle/>
          <a:p>
            <a:r>
              <a:rPr lang="en-US" sz="2000" dirty="0">
                <a:solidFill>
                  <a:schemeClr val="tx1">
                    <a:lumMod val="65000"/>
                    <a:lumOff val="35000"/>
                  </a:schemeClr>
                </a:solidFill>
                <a:latin typeface="+mj-lt"/>
              </a:rPr>
              <a:t>Data collector sends pairing request to team leader</a:t>
            </a:r>
          </a:p>
        </p:txBody>
      </p:sp>
      <p:grpSp>
        <p:nvGrpSpPr>
          <p:cNvPr id="34" name="circle 1">
            <a:extLst>
              <a:ext uri="{FF2B5EF4-FFF2-40B4-BE49-F238E27FC236}">
                <a16:creationId xmlns:a16="http://schemas.microsoft.com/office/drawing/2014/main" id="{C4E20514-39FE-45FB-8E7B-658FA812CEAB}"/>
              </a:ext>
            </a:extLst>
          </p:cNvPr>
          <p:cNvGrpSpPr/>
          <p:nvPr/>
        </p:nvGrpSpPr>
        <p:grpSpPr>
          <a:xfrm>
            <a:off x="10724499" y="3504517"/>
            <a:ext cx="648000" cy="648000"/>
            <a:chOff x="470234" y="1852537"/>
            <a:chExt cx="2295039" cy="2295039"/>
          </a:xfrm>
        </p:grpSpPr>
        <p:sp>
          <p:nvSpPr>
            <p:cNvPr id="35" name="circle">
              <a:extLst>
                <a:ext uri="{FF2B5EF4-FFF2-40B4-BE49-F238E27FC236}">
                  <a16:creationId xmlns:a16="http://schemas.microsoft.com/office/drawing/2014/main" id="{99EF1BCA-F8C2-43E7-A411-A9A899245A2B}"/>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Picture 35">
              <a:extLst>
                <a:ext uri="{FF2B5EF4-FFF2-40B4-BE49-F238E27FC236}">
                  <a16:creationId xmlns:a16="http://schemas.microsoft.com/office/drawing/2014/main" id="{2D941DA5-D65E-4E4B-8469-C4FCCC3E4A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9951" y="2002873"/>
              <a:ext cx="1755602" cy="1994365"/>
            </a:xfrm>
            <a:prstGeom prst="rect">
              <a:avLst/>
            </a:prstGeom>
          </p:spPr>
        </p:pic>
      </p:grpSp>
      <p:sp>
        <p:nvSpPr>
          <p:cNvPr id="37" name="Arrow: Right 36">
            <a:extLst>
              <a:ext uri="{FF2B5EF4-FFF2-40B4-BE49-F238E27FC236}">
                <a16:creationId xmlns:a16="http://schemas.microsoft.com/office/drawing/2014/main" id="{5F6B8B33-E289-48D1-84B0-A40DE35D3F74}"/>
              </a:ext>
            </a:extLst>
          </p:cNvPr>
          <p:cNvSpPr/>
          <p:nvPr/>
        </p:nvSpPr>
        <p:spPr>
          <a:xfrm>
            <a:off x="3771298" y="3577463"/>
            <a:ext cx="457285" cy="586105"/>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Arrow: Right 37">
            <a:extLst>
              <a:ext uri="{FF2B5EF4-FFF2-40B4-BE49-F238E27FC236}">
                <a16:creationId xmlns:a16="http://schemas.microsoft.com/office/drawing/2014/main" id="{C4B21254-2642-45C5-8940-DE42D83B049C}"/>
              </a:ext>
            </a:extLst>
          </p:cNvPr>
          <p:cNvSpPr/>
          <p:nvPr/>
        </p:nvSpPr>
        <p:spPr>
          <a:xfrm>
            <a:off x="6094748" y="3577463"/>
            <a:ext cx="457285" cy="586105"/>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Arrow: Right 38">
            <a:extLst>
              <a:ext uri="{FF2B5EF4-FFF2-40B4-BE49-F238E27FC236}">
                <a16:creationId xmlns:a16="http://schemas.microsoft.com/office/drawing/2014/main" id="{B7838839-E14A-4088-AA72-B96EE31BA717}"/>
              </a:ext>
            </a:extLst>
          </p:cNvPr>
          <p:cNvSpPr/>
          <p:nvPr/>
        </p:nvSpPr>
        <p:spPr>
          <a:xfrm>
            <a:off x="9887242" y="3565113"/>
            <a:ext cx="457285" cy="586105"/>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39">
            <a:extLst>
              <a:ext uri="{FF2B5EF4-FFF2-40B4-BE49-F238E27FC236}">
                <a16:creationId xmlns:a16="http://schemas.microsoft.com/office/drawing/2014/main" id="{9235C827-40A9-4755-A42B-4B75FC928A96}"/>
              </a:ext>
            </a:extLst>
          </p:cNvPr>
          <p:cNvPicPr>
            <a:picLocks noChangeAspect="1"/>
          </p:cNvPicPr>
          <p:nvPr/>
        </p:nvPicPr>
        <p:blipFill>
          <a:blip r:embed="rId11"/>
          <a:stretch>
            <a:fillRect/>
          </a:stretch>
        </p:blipFill>
        <p:spPr>
          <a:xfrm>
            <a:off x="10410885" y="2372585"/>
            <a:ext cx="1261498" cy="1056415"/>
          </a:xfrm>
          <a:prstGeom prst="rect">
            <a:avLst/>
          </a:prstGeom>
        </p:spPr>
      </p:pic>
      <p:pic>
        <p:nvPicPr>
          <p:cNvPr id="41" name="Picture 40">
            <a:extLst>
              <a:ext uri="{FF2B5EF4-FFF2-40B4-BE49-F238E27FC236}">
                <a16:creationId xmlns:a16="http://schemas.microsoft.com/office/drawing/2014/main" id="{AAE77EF1-3C7D-4EE9-B22C-4460077AB20A}"/>
              </a:ext>
            </a:extLst>
          </p:cNvPr>
          <p:cNvPicPr>
            <a:picLocks noChangeAspect="1"/>
          </p:cNvPicPr>
          <p:nvPr/>
        </p:nvPicPr>
        <p:blipFill>
          <a:blip r:embed="rId11"/>
          <a:stretch>
            <a:fillRect/>
          </a:stretch>
        </p:blipFill>
        <p:spPr>
          <a:xfrm>
            <a:off x="10410885" y="4232608"/>
            <a:ext cx="1261498" cy="1056415"/>
          </a:xfrm>
          <a:prstGeom prst="rect">
            <a:avLst/>
          </a:prstGeom>
        </p:spPr>
      </p:pic>
    </p:spTree>
    <p:custDataLst>
      <p:tags r:id="rId1"/>
    </p:custDataLst>
    <p:extLst>
      <p:ext uri="{BB962C8B-B14F-4D97-AF65-F5344CB8AC3E}">
        <p14:creationId xmlns:p14="http://schemas.microsoft.com/office/powerpoint/2010/main" val="8791855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left)">
                                      <p:cBhvr>
                                        <p:cTn id="51" dur="5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par>
                                <p:cTn id="57" presetID="10"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childTnLst>
                          </p:cTn>
                        </p:par>
                        <p:par>
                          <p:cTn id="60" fill="hold">
                            <p:stCondLst>
                              <p:cond delay="500"/>
                            </p:stCondLst>
                            <p:childTnLst>
                              <p:par>
                                <p:cTn id="61" presetID="31" presetClass="entr" presetSubtype="0" fill="hold" nodeType="after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p:cTn id="63" dur="500" fill="hold"/>
                                        <p:tgtEl>
                                          <p:spTgt spid="34"/>
                                        </p:tgtEl>
                                        <p:attrNameLst>
                                          <p:attrName>ppt_w</p:attrName>
                                        </p:attrNameLst>
                                      </p:cBhvr>
                                      <p:tavLst>
                                        <p:tav tm="0">
                                          <p:val>
                                            <p:fltVal val="0"/>
                                          </p:val>
                                        </p:tav>
                                        <p:tav tm="100000">
                                          <p:val>
                                            <p:strVal val="#ppt_w"/>
                                          </p:val>
                                        </p:tav>
                                      </p:tavLst>
                                    </p:anim>
                                    <p:anim calcmode="lin" valueType="num">
                                      <p:cBhvr>
                                        <p:cTn id="64" dur="500" fill="hold"/>
                                        <p:tgtEl>
                                          <p:spTgt spid="34"/>
                                        </p:tgtEl>
                                        <p:attrNameLst>
                                          <p:attrName>ppt_h</p:attrName>
                                        </p:attrNameLst>
                                      </p:cBhvr>
                                      <p:tavLst>
                                        <p:tav tm="0">
                                          <p:val>
                                            <p:fltVal val="0"/>
                                          </p:val>
                                        </p:tav>
                                        <p:tav tm="100000">
                                          <p:val>
                                            <p:strVal val="#ppt_h"/>
                                          </p:val>
                                        </p:tav>
                                      </p:tavLst>
                                    </p:anim>
                                    <p:anim calcmode="lin" valueType="num">
                                      <p:cBhvr>
                                        <p:cTn id="65" dur="500" fill="hold"/>
                                        <p:tgtEl>
                                          <p:spTgt spid="34"/>
                                        </p:tgtEl>
                                        <p:attrNameLst>
                                          <p:attrName>style.rotation</p:attrName>
                                        </p:attrNameLst>
                                      </p:cBhvr>
                                      <p:tavLst>
                                        <p:tav tm="0">
                                          <p:val>
                                            <p:fltVal val="90"/>
                                          </p:val>
                                        </p:tav>
                                        <p:tav tm="100000">
                                          <p:val>
                                            <p:fltVal val="0"/>
                                          </p:val>
                                        </p:tav>
                                      </p:tavLst>
                                    </p:anim>
                                    <p:animEffect transition="in" filter="fade">
                                      <p:cBhvr>
                                        <p:cTn id="6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2" grpId="0"/>
      <p:bldP spid="33" grpId="0"/>
      <p:bldP spid="37" grpId="0" animBg="1"/>
      <p:bldP spid="38" grpId="0" animBg="1"/>
      <p:bldP spid="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14. Reset device registration</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1" name="Rectangle 10">
            <a:extLst>
              <a:ext uri="{FF2B5EF4-FFF2-40B4-BE49-F238E27FC236}">
                <a16:creationId xmlns:a16="http://schemas.microsoft.com/office/drawing/2014/main" id="{1776F47D-7D2D-4E0D-8DC2-8F156943B804}"/>
              </a:ext>
            </a:extLst>
          </p:cNvPr>
          <p:cNvSpPr/>
          <p:nvPr/>
        </p:nvSpPr>
        <p:spPr>
          <a:xfrm>
            <a:off x="3263900" y="2727737"/>
            <a:ext cx="292100" cy="39646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B3FD5CBE-731F-4128-983D-8D5CF97346FD}"/>
              </a:ext>
            </a:extLst>
          </p:cNvPr>
          <p:cNvPicPr>
            <a:picLocks noChangeAspect="1"/>
          </p:cNvPicPr>
          <p:nvPr/>
        </p:nvPicPr>
        <p:blipFill>
          <a:blip r:embed="rId5"/>
          <a:stretch>
            <a:fillRect/>
          </a:stretch>
        </p:blipFill>
        <p:spPr>
          <a:xfrm>
            <a:off x="611485" y="893230"/>
            <a:ext cx="10969031" cy="5707932"/>
          </a:xfrm>
          <a:prstGeom prst="rect">
            <a:avLst/>
          </a:prstGeom>
        </p:spPr>
      </p:pic>
      <p:sp>
        <p:nvSpPr>
          <p:cNvPr id="14" name="Rectangle 13">
            <a:extLst>
              <a:ext uri="{FF2B5EF4-FFF2-40B4-BE49-F238E27FC236}">
                <a16:creationId xmlns:a16="http://schemas.microsoft.com/office/drawing/2014/main" id="{AD0EB3DE-A68C-4FFE-A3CA-36644B477400}"/>
              </a:ext>
            </a:extLst>
          </p:cNvPr>
          <p:cNvSpPr/>
          <p:nvPr/>
        </p:nvSpPr>
        <p:spPr>
          <a:xfrm>
            <a:off x="611484" y="6211695"/>
            <a:ext cx="10969031" cy="38946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362143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rid2">
            <a:extLst>
              <a:ext uri="{FF2B5EF4-FFF2-40B4-BE49-F238E27FC236}">
                <a16:creationId xmlns:a16="http://schemas.microsoft.com/office/drawing/2014/main" id="{B5520FD2-5683-4212-91DE-5DE21EA98131}"/>
              </a:ext>
            </a:extLst>
          </p:cNvPr>
          <p:cNvSpPr txBox="1"/>
          <p:nvPr/>
        </p:nvSpPr>
        <p:spPr>
          <a:xfrm>
            <a:off x="6199794" y="1923305"/>
            <a:ext cx="5360074" cy="4812032"/>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7" name="grid1">
            <a:extLst>
              <a:ext uri="{FF2B5EF4-FFF2-40B4-BE49-F238E27FC236}">
                <a16:creationId xmlns:a16="http://schemas.microsoft.com/office/drawing/2014/main" id="{D9234F54-8C57-4E4A-A2DA-9DE2757B4E85}"/>
              </a:ext>
            </a:extLst>
          </p:cNvPr>
          <p:cNvSpPr txBox="1"/>
          <p:nvPr/>
        </p:nvSpPr>
        <p:spPr>
          <a:xfrm>
            <a:off x="734149" y="1923304"/>
            <a:ext cx="5360074" cy="4812032"/>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14. Reset device registration</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8" name="grid1">
            <a:extLst>
              <a:ext uri="{FF2B5EF4-FFF2-40B4-BE49-F238E27FC236}">
                <a16:creationId xmlns:a16="http://schemas.microsoft.com/office/drawing/2014/main" id="{91F25710-E103-4427-844A-A248940B72D9}"/>
              </a:ext>
            </a:extLst>
          </p:cNvPr>
          <p:cNvSpPr txBox="1"/>
          <p:nvPr/>
        </p:nvSpPr>
        <p:spPr>
          <a:xfrm>
            <a:off x="734149" y="687235"/>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2" name="Picture 21">
            <a:extLst>
              <a:ext uri="{FF2B5EF4-FFF2-40B4-BE49-F238E27FC236}">
                <a16:creationId xmlns:a16="http://schemas.microsoft.com/office/drawing/2014/main" id="{8E2B3E8D-95BC-4648-A846-29D87B7D36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483" y="766809"/>
            <a:ext cx="955830" cy="955830"/>
          </a:xfrm>
          <a:prstGeom prst="rect">
            <a:avLst/>
          </a:prstGeom>
        </p:spPr>
      </p:pic>
      <p:sp>
        <p:nvSpPr>
          <p:cNvPr id="23" name="caption1">
            <a:extLst>
              <a:ext uri="{FF2B5EF4-FFF2-40B4-BE49-F238E27FC236}">
                <a16:creationId xmlns:a16="http://schemas.microsoft.com/office/drawing/2014/main" id="{F279ACD2-5145-4599-8B19-B83A6C7A75A2}"/>
              </a:ext>
            </a:extLst>
          </p:cNvPr>
          <p:cNvSpPr txBox="1"/>
          <p:nvPr/>
        </p:nvSpPr>
        <p:spPr>
          <a:xfrm>
            <a:off x="1998647" y="1035137"/>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Device sharing is </a:t>
            </a:r>
            <a:r>
              <a:rPr lang="en-GB" sz="2400" b="1" dirty="0">
                <a:solidFill>
                  <a:schemeClr val="tx1">
                    <a:lumMod val="65000"/>
                    <a:lumOff val="35000"/>
                  </a:schemeClr>
                </a:solidFill>
              </a:rPr>
              <a:t>not</a:t>
            </a:r>
            <a:r>
              <a:rPr lang="en-GB" sz="2400" dirty="0">
                <a:solidFill>
                  <a:schemeClr val="tx1">
                    <a:lumMod val="65000"/>
                    <a:lumOff val="35000"/>
                  </a:schemeClr>
                </a:solidFill>
              </a:rPr>
              <a:t> permitted</a:t>
            </a:r>
          </a:p>
        </p:txBody>
      </p:sp>
      <p:sp>
        <p:nvSpPr>
          <p:cNvPr id="28" name="bulletText1">
            <a:extLst>
              <a:ext uri="{FF2B5EF4-FFF2-40B4-BE49-F238E27FC236}">
                <a16:creationId xmlns:a16="http://schemas.microsoft.com/office/drawing/2014/main" id="{2A3AC8C2-8A47-4C32-ABF3-40D112F96951}"/>
              </a:ext>
            </a:extLst>
          </p:cNvPr>
          <p:cNvSpPr txBox="1"/>
          <p:nvPr/>
        </p:nvSpPr>
        <p:spPr>
          <a:xfrm>
            <a:off x="1360072" y="3459951"/>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use their own device</a:t>
            </a:r>
          </a:p>
        </p:txBody>
      </p:sp>
      <p:sp>
        <p:nvSpPr>
          <p:cNvPr id="29" name="bulletText2">
            <a:extLst>
              <a:ext uri="{FF2B5EF4-FFF2-40B4-BE49-F238E27FC236}">
                <a16:creationId xmlns:a16="http://schemas.microsoft.com/office/drawing/2014/main" id="{5AD1AD8F-247F-40C2-A1F7-BA1EB2B29647}"/>
              </a:ext>
            </a:extLst>
          </p:cNvPr>
          <p:cNvSpPr txBox="1"/>
          <p:nvPr/>
        </p:nvSpPr>
        <p:spPr>
          <a:xfrm>
            <a:off x="1360072" y="4207876"/>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use a second device</a:t>
            </a:r>
          </a:p>
        </p:txBody>
      </p:sp>
      <p:pic>
        <p:nvPicPr>
          <p:cNvPr id="30" name="bullet01">
            <a:extLst>
              <a:ext uri="{FF2B5EF4-FFF2-40B4-BE49-F238E27FC236}">
                <a16:creationId xmlns:a16="http://schemas.microsoft.com/office/drawing/2014/main" id="{E822DE0E-2CB3-469A-8DFD-4CB1263951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678" y="3623923"/>
            <a:ext cx="117692" cy="122400"/>
          </a:xfrm>
          <a:prstGeom prst="rect">
            <a:avLst/>
          </a:prstGeom>
        </p:spPr>
      </p:pic>
      <p:pic>
        <p:nvPicPr>
          <p:cNvPr id="31" name="bullet02">
            <a:extLst>
              <a:ext uri="{FF2B5EF4-FFF2-40B4-BE49-F238E27FC236}">
                <a16:creationId xmlns:a16="http://schemas.microsoft.com/office/drawing/2014/main" id="{BE568060-0DF1-4F3A-8731-94A97442C8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678" y="4362566"/>
            <a:ext cx="117692" cy="122400"/>
          </a:xfrm>
          <a:prstGeom prst="rect">
            <a:avLst/>
          </a:prstGeom>
        </p:spPr>
      </p:pic>
      <p:sp>
        <p:nvSpPr>
          <p:cNvPr id="15" name="bulletText3">
            <a:extLst>
              <a:ext uri="{FF2B5EF4-FFF2-40B4-BE49-F238E27FC236}">
                <a16:creationId xmlns:a16="http://schemas.microsoft.com/office/drawing/2014/main" id="{ED37F496-6FC8-49B4-9A79-DC133182D98D}"/>
              </a:ext>
            </a:extLst>
          </p:cNvPr>
          <p:cNvSpPr txBox="1"/>
          <p:nvPr/>
        </p:nvSpPr>
        <p:spPr>
          <a:xfrm>
            <a:off x="1360072" y="4955801"/>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share devices</a:t>
            </a:r>
          </a:p>
        </p:txBody>
      </p:sp>
      <p:pic>
        <p:nvPicPr>
          <p:cNvPr id="24" name="bullet03">
            <a:extLst>
              <a:ext uri="{FF2B5EF4-FFF2-40B4-BE49-F238E27FC236}">
                <a16:creationId xmlns:a16="http://schemas.microsoft.com/office/drawing/2014/main" id="{4EA99F98-3D22-4CA6-9176-5A6BE27252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678" y="5110491"/>
            <a:ext cx="117692" cy="122400"/>
          </a:xfrm>
          <a:prstGeom prst="rect">
            <a:avLst/>
          </a:prstGeom>
        </p:spPr>
      </p:pic>
      <p:sp>
        <p:nvSpPr>
          <p:cNvPr id="25" name="caption1">
            <a:extLst>
              <a:ext uri="{FF2B5EF4-FFF2-40B4-BE49-F238E27FC236}">
                <a16:creationId xmlns:a16="http://schemas.microsoft.com/office/drawing/2014/main" id="{9D7A7C55-5009-4E63-828D-33892FEF1A8A}"/>
              </a:ext>
            </a:extLst>
          </p:cNvPr>
          <p:cNvSpPr txBox="1"/>
          <p:nvPr/>
        </p:nvSpPr>
        <p:spPr>
          <a:xfrm>
            <a:off x="1675775" y="2113149"/>
            <a:ext cx="392681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Data collectors should </a:t>
            </a:r>
            <a:r>
              <a:rPr lang="en-GB" sz="2400" b="1" dirty="0">
                <a:solidFill>
                  <a:schemeClr val="tx1">
                    <a:lumMod val="65000"/>
                    <a:lumOff val="35000"/>
                  </a:schemeClr>
                </a:solidFill>
              </a:rPr>
              <a:t>not</a:t>
            </a:r>
            <a:r>
              <a:rPr lang="en-GB" sz="2400" dirty="0">
                <a:solidFill>
                  <a:schemeClr val="tx1">
                    <a:lumMod val="65000"/>
                    <a:lumOff val="35000"/>
                  </a:schemeClr>
                </a:solidFill>
              </a:rPr>
              <a:t>: </a:t>
            </a:r>
          </a:p>
        </p:txBody>
      </p:sp>
      <p:pic>
        <p:nvPicPr>
          <p:cNvPr id="26" name="Picture 25">
            <a:extLst>
              <a:ext uri="{FF2B5EF4-FFF2-40B4-BE49-F238E27FC236}">
                <a16:creationId xmlns:a16="http://schemas.microsoft.com/office/drawing/2014/main" id="{21550FBD-21DE-4133-8677-987C14CB06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515" y="1964766"/>
            <a:ext cx="640841" cy="640841"/>
          </a:xfrm>
          <a:prstGeom prst="rect">
            <a:avLst/>
          </a:prstGeom>
        </p:spPr>
      </p:pic>
      <p:sp>
        <p:nvSpPr>
          <p:cNvPr id="27" name="caption1">
            <a:extLst>
              <a:ext uri="{FF2B5EF4-FFF2-40B4-BE49-F238E27FC236}">
                <a16:creationId xmlns:a16="http://schemas.microsoft.com/office/drawing/2014/main" id="{3B2B2C1D-0051-45FC-90D7-6EC5E4CEA5AE}"/>
              </a:ext>
            </a:extLst>
          </p:cNvPr>
          <p:cNvSpPr txBox="1"/>
          <p:nvPr/>
        </p:nvSpPr>
        <p:spPr>
          <a:xfrm>
            <a:off x="7146164" y="1975241"/>
            <a:ext cx="4413704"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Resetting the device registration: </a:t>
            </a:r>
          </a:p>
        </p:txBody>
      </p:sp>
      <p:pic>
        <p:nvPicPr>
          <p:cNvPr id="32" name="Picture 31">
            <a:extLst>
              <a:ext uri="{FF2B5EF4-FFF2-40B4-BE49-F238E27FC236}">
                <a16:creationId xmlns:a16="http://schemas.microsoft.com/office/drawing/2014/main" id="{1B97CEB6-3295-4505-8EE1-C2AF6EA10E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9752" y="1987306"/>
            <a:ext cx="640841" cy="640841"/>
          </a:xfrm>
          <a:prstGeom prst="rect">
            <a:avLst/>
          </a:prstGeom>
        </p:spPr>
      </p:pic>
      <p:sp>
        <p:nvSpPr>
          <p:cNvPr id="36" name="bulletText1">
            <a:extLst>
              <a:ext uri="{FF2B5EF4-FFF2-40B4-BE49-F238E27FC236}">
                <a16:creationId xmlns:a16="http://schemas.microsoft.com/office/drawing/2014/main" id="{1D1C6906-221E-4B6E-9AF5-6105B02D43AE}"/>
              </a:ext>
            </a:extLst>
          </p:cNvPr>
          <p:cNvSpPr txBox="1"/>
          <p:nvPr/>
        </p:nvSpPr>
        <p:spPr>
          <a:xfrm>
            <a:off x="6855520" y="2815608"/>
            <a:ext cx="4626491"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enables a registered device to be reset so that another data collector can log in</a:t>
            </a:r>
          </a:p>
        </p:txBody>
      </p:sp>
      <p:pic>
        <p:nvPicPr>
          <p:cNvPr id="37" name="bullet01">
            <a:extLst>
              <a:ext uri="{FF2B5EF4-FFF2-40B4-BE49-F238E27FC236}">
                <a16:creationId xmlns:a16="http://schemas.microsoft.com/office/drawing/2014/main" id="{17BE8026-A752-4689-809E-6CE7B73477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5623" y="2968696"/>
            <a:ext cx="117692" cy="122400"/>
          </a:xfrm>
          <a:prstGeom prst="rect">
            <a:avLst/>
          </a:prstGeom>
        </p:spPr>
      </p:pic>
      <p:sp>
        <p:nvSpPr>
          <p:cNvPr id="40" name="bulletText1">
            <a:extLst>
              <a:ext uri="{FF2B5EF4-FFF2-40B4-BE49-F238E27FC236}">
                <a16:creationId xmlns:a16="http://schemas.microsoft.com/office/drawing/2014/main" id="{AB312D54-A3DF-49A5-B6EB-B762656452FF}"/>
              </a:ext>
            </a:extLst>
          </p:cNvPr>
          <p:cNvSpPr txBox="1"/>
          <p:nvPr/>
        </p:nvSpPr>
        <p:spPr>
          <a:xfrm>
            <a:off x="6855520" y="3968501"/>
            <a:ext cx="4626491"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can be used in a situation where the device </a:t>
            </a:r>
            <a:r>
              <a:rPr lang="en-GB" sz="2400" b="1" dirty="0">
                <a:solidFill>
                  <a:schemeClr val="tx1">
                    <a:lumMod val="65000"/>
                    <a:lumOff val="35000"/>
                  </a:schemeClr>
                </a:solidFill>
              </a:rPr>
              <a:t>should</a:t>
            </a:r>
            <a:r>
              <a:rPr lang="en-GB" sz="2400" dirty="0">
                <a:solidFill>
                  <a:schemeClr val="tx1">
                    <a:lumMod val="65000"/>
                    <a:lumOff val="35000"/>
                  </a:schemeClr>
                </a:solidFill>
              </a:rPr>
              <a:t> be used by another data collector</a:t>
            </a:r>
          </a:p>
        </p:txBody>
      </p:sp>
      <p:pic>
        <p:nvPicPr>
          <p:cNvPr id="41" name="bullet01">
            <a:extLst>
              <a:ext uri="{FF2B5EF4-FFF2-40B4-BE49-F238E27FC236}">
                <a16:creationId xmlns:a16="http://schemas.microsoft.com/office/drawing/2014/main" id="{05D4A63A-D313-498B-8B59-F1C896A877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5623" y="4112190"/>
            <a:ext cx="117692" cy="122400"/>
          </a:xfrm>
          <a:prstGeom prst="rect">
            <a:avLst/>
          </a:prstGeom>
        </p:spPr>
      </p:pic>
      <p:sp>
        <p:nvSpPr>
          <p:cNvPr id="42" name="bulletText1">
            <a:extLst>
              <a:ext uri="{FF2B5EF4-FFF2-40B4-BE49-F238E27FC236}">
                <a16:creationId xmlns:a16="http://schemas.microsoft.com/office/drawing/2014/main" id="{27071C2E-22A9-4B32-85DD-8F2C103695BA}"/>
              </a:ext>
            </a:extLst>
          </p:cNvPr>
          <p:cNvSpPr txBox="1"/>
          <p:nvPr/>
        </p:nvSpPr>
        <p:spPr>
          <a:xfrm>
            <a:off x="6855520" y="5121394"/>
            <a:ext cx="462649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team leaders can reset device registration for data collectors</a:t>
            </a:r>
          </a:p>
        </p:txBody>
      </p:sp>
      <p:pic>
        <p:nvPicPr>
          <p:cNvPr id="43" name="bullet01">
            <a:extLst>
              <a:ext uri="{FF2B5EF4-FFF2-40B4-BE49-F238E27FC236}">
                <a16:creationId xmlns:a16="http://schemas.microsoft.com/office/drawing/2014/main" id="{1DD09F04-B12E-4F2F-8954-C357266B2C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5623" y="5239374"/>
            <a:ext cx="117692" cy="122400"/>
          </a:xfrm>
          <a:prstGeom prst="rect">
            <a:avLst/>
          </a:prstGeom>
        </p:spPr>
      </p:pic>
      <p:sp>
        <p:nvSpPr>
          <p:cNvPr id="2" name="bulletText1">
            <a:extLst>
              <a:ext uri="{FF2B5EF4-FFF2-40B4-BE49-F238E27FC236}">
                <a16:creationId xmlns:a16="http://schemas.microsoft.com/office/drawing/2014/main" id="{1BE52804-76DE-DC3F-B59A-BB948BD0D75D}"/>
              </a:ext>
            </a:extLst>
          </p:cNvPr>
          <p:cNvSpPr txBox="1"/>
          <p:nvPr/>
        </p:nvSpPr>
        <p:spPr>
          <a:xfrm>
            <a:off x="6855520" y="5941888"/>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must be done in-person</a:t>
            </a:r>
          </a:p>
        </p:txBody>
      </p:sp>
      <p:pic>
        <p:nvPicPr>
          <p:cNvPr id="3" name="bullet01">
            <a:extLst>
              <a:ext uri="{FF2B5EF4-FFF2-40B4-BE49-F238E27FC236}">
                <a16:creationId xmlns:a16="http://schemas.microsoft.com/office/drawing/2014/main" id="{C4E9FAE7-578D-6C87-EBE7-35B972CD6E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5623" y="6091112"/>
            <a:ext cx="117692" cy="122400"/>
          </a:xfrm>
          <a:prstGeom prst="rect">
            <a:avLst/>
          </a:prstGeom>
        </p:spPr>
      </p:pic>
    </p:spTree>
    <p:custDataLst>
      <p:tags r:id="rId1"/>
    </p:custDataLst>
    <p:extLst>
      <p:ext uri="{BB962C8B-B14F-4D97-AF65-F5344CB8AC3E}">
        <p14:creationId xmlns:p14="http://schemas.microsoft.com/office/powerpoint/2010/main" val="301361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 calcmode="lin" valueType="num">
                                      <p:cBhvr>
                                        <p:cTn id="35" dur="500" fill="hold"/>
                                        <p:tgtEl>
                                          <p:spTgt spid="30"/>
                                        </p:tgtEl>
                                        <p:attrNameLst>
                                          <p:attrName>style.rotation</p:attrName>
                                        </p:attrNameLst>
                                      </p:cBhvr>
                                      <p:tavLst>
                                        <p:tav tm="0">
                                          <p:val>
                                            <p:fltVal val="90"/>
                                          </p:val>
                                        </p:tav>
                                        <p:tav tm="100000">
                                          <p:val>
                                            <p:fltVal val="0"/>
                                          </p:val>
                                        </p:tav>
                                      </p:tavLst>
                                    </p:anim>
                                    <p:animEffect transition="in" filter="fade">
                                      <p:cBhvr>
                                        <p:cTn id="36" dur="500"/>
                                        <p:tgtEl>
                                          <p:spTgt spid="30"/>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p:cTn id="45" dur="500" fill="hold"/>
                                        <p:tgtEl>
                                          <p:spTgt spid="31"/>
                                        </p:tgtEl>
                                        <p:attrNameLst>
                                          <p:attrName>ppt_w</p:attrName>
                                        </p:attrNameLst>
                                      </p:cBhvr>
                                      <p:tavLst>
                                        <p:tav tm="0">
                                          <p:val>
                                            <p:fltVal val="0"/>
                                          </p:val>
                                        </p:tav>
                                        <p:tav tm="100000">
                                          <p:val>
                                            <p:strVal val="#ppt_w"/>
                                          </p:val>
                                        </p:tav>
                                      </p:tavLst>
                                    </p:anim>
                                    <p:anim calcmode="lin" valueType="num">
                                      <p:cBhvr>
                                        <p:cTn id="46" dur="500" fill="hold"/>
                                        <p:tgtEl>
                                          <p:spTgt spid="31"/>
                                        </p:tgtEl>
                                        <p:attrNameLst>
                                          <p:attrName>ppt_h</p:attrName>
                                        </p:attrNameLst>
                                      </p:cBhvr>
                                      <p:tavLst>
                                        <p:tav tm="0">
                                          <p:val>
                                            <p:fltVal val="0"/>
                                          </p:val>
                                        </p:tav>
                                        <p:tav tm="100000">
                                          <p:val>
                                            <p:strVal val="#ppt_h"/>
                                          </p:val>
                                        </p:tav>
                                      </p:tavLst>
                                    </p:anim>
                                    <p:anim calcmode="lin" valueType="num">
                                      <p:cBhvr>
                                        <p:cTn id="47" dur="500" fill="hold"/>
                                        <p:tgtEl>
                                          <p:spTgt spid="31"/>
                                        </p:tgtEl>
                                        <p:attrNameLst>
                                          <p:attrName>style.rotation</p:attrName>
                                        </p:attrNameLst>
                                      </p:cBhvr>
                                      <p:tavLst>
                                        <p:tav tm="0">
                                          <p:val>
                                            <p:fltVal val="90"/>
                                          </p:val>
                                        </p:tav>
                                        <p:tav tm="100000">
                                          <p:val>
                                            <p:fltVal val="0"/>
                                          </p:val>
                                        </p:tav>
                                      </p:tavLst>
                                    </p:anim>
                                    <p:animEffect transition="in" filter="fade">
                                      <p:cBhvr>
                                        <p:cTn id="48" dur="500"/>
                                        <p:tgtEl>
                                          <p:spTgt spid="3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 calcmode="lin" valueType="num">
                                      <p:cBhvr>
                                        <p:cTn id="59" dur="500" fill="hold"/>
                                        <p:tgtEl>
                                          <p:spTgt spid="24"/>
                                        </p:tgtEl>
                                        <p:attrNameLst>
                                          <p:attrName>style.rotation</p:attrName>
                                        </p:attrNameLst>
                                      </p:cBhvr>
                                      <p:tavLst>
                                        <p:tav tm="0">
                                          <p:val>
                                            <p:fltVal val="90"/>
                                          </p:val>
                                        </p:tav>
                                        <p:tav tm="100000">
                                          <p:val>
                                            <p:fltVal val="0"/>
                                          </p:val>
                                        </p:tav>
                                      </p:tavLst>
                                    </p:anim>
                                    <p:animEffect transition="in" filter="fade">
                                      <p:cBhvr>
                                        <p:cTn id="60" dur="500"/>
                                        <p:tgtEl>
                                          <p:spTgt spid="24"/>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childTnLst>
                          </p:cTn>
                        </p:par>
                      </p:childTnLst>
                    </p:cTn>
                  </p:par>
                  <p:par>
                    <p:cTn id="72" fill="hold">
                      <p:stCondLst>
                        <p:cond delay="indefinite"/>
                      </p:stCondLst>
                      <p:childTnLst>
                        <p:par>
                          <p:cTn id="73" fill="hold">
                            <p:stCondLst>
                              <p:cond delay="0"/>
                            </p:stCondLst>
                            <p:childTnLst>
                              <p:par>
                                <p:cTn id="74" presetID="31" presetClass="entr" presetSubtype="0" fill="hold" nodeType="click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500" fill="hold"/>
                                        <p:tgtEl>
                                          <p:spTgt spid="37"/>
                                        </p:tgtEl>
                                        <p:attrNameLst>
                                          <p:attrName>ppt_w</p:attrName>
                                        </p:attrNameLst>
                                      </p:cBhvr>
                                      <p:tavLst>
                                        <p:tav tm="0">
                                          <p:val>
                                            <p:fltVal val="0"/>
                                          </p:val>
                                        </p:tav>
                                        <p:tav tm="100000">
                                          <p:val>
                                            <p:strVal val="#ppt_w"/>
                                          </p:val>
                                        </p:tav>
                                      </p:tavLst>
                                    </p:anim>
                                    <p:anim calcmode="lin" valueType="num">
                                      <p:cBhvr>
                                        <p:cTn id="77" dur="500" fill="hold"/>
                                        <p:tgtEl>
                                          <p:spTgt spid="37"/>
                                        </p:tgtEl>
                                        <p:attrNameLst>
                                          <p:attrName>ppt_h</p:attrName>
                                        </p:attrNameLst>
                                      </p:cBhvr>
                                      <p:tavLst>
                                        <p:tav tm="0">
                                          <p:val>
                                            <p:fltVal val="0"/>
                                          </p:val>
                                        </p:tav>
                                        <p:tav tm="100000">
                                          <p:val>
                                            <p:strVal val="#ppt_h"/>
                                          </p:val>
                                        </p:tav>
                                      </p:tavLst>
                                    </p:anim>
                                    <p:anim calcmode="lin" valueType="num">
                                      <p:cBhvr>
                                        <p:cTn id="78" dur="500" fill="hold"/>
                                        <p:tgtEl>
                                          <p:spTgt spid="37"/>
                                        </p:tgtEl>
                                        <p:attrNameLst>
                                          <p:attrName>style.rotation</p:attrName>
                                        </p:attrNameLst>
                                      </p:cBhvr>
                                      <p:tavLst>
                                        <p:tav tm="0">
                                          <p:val>
                                            <p:fltVal val="90"/>
                                          </p:val>
                                        </p:tav>
                                        <p:tav tm="100000">
                                          <p:val>
                                            <p:fltVal val="0"/>
                                          </p:val>
                                        </p:tav>
                                      </p:tavLst>
                                    </p:anim>
                                    <p:animEffect transition="in" filter="fade">
                                      <p:cBhvr>
                                        <p:cTn id="79" dur="500"/>
                                        <p:tgtEl>
                                          <p:spTgt spid="37"/>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500"/>
                                        <p:tgtEl>
                                          <p:spTgt spid="36"/>
                                        </p:tgtEl>
                                      </p:cBhvr>
                                    </p:animEffect>
                                  </p:childTnLst>
                                </p:cTn>
                              </p:par>
                            </p:childTnLst>
                          </p:cTn>
                        </p:par>
                      </p:childTnLst>
                    </p:cTn>
                  </p:par>
                  <p:par>
                    <p:cTn id="84" fill="hold">
                      <p:stCondLst>
                        <p:cond delay="indefinite"/>
                      </p:stCondLst>
                      <p:childTnLst>
                        <p:par>
                          <p:cTn id="85" fill="hold">
                            <p:stCondLst>
                              <p:cond delay="0"/>
                            </p:stCondLst>
                            <p:childTnLst>
                              <p:par>
                                <p:cTn id="86" presetID="31" presetClass="entr" presetSubtype="0" fill="hold" nodeType="clickEffect">
                                  <p:stCondLst>
                                    <p:cond delay="0"/>
                                  </p:stCondLst>
                                  <p:childTnLst>
                                    <p:set>
                                      <p:cBhvr>
                                        <p:cTn id="87" dur="1" fill="hold">
                                          <p:stCondLst>
                                            <p:cond delay="0"/>
                                          </p:stCondLst>
                                        </p:cTn>
                                        <p:tgtEl>
                                          <p:spTgt spid="41"/>
                                        </p:tgtEl>
                                        <p:attrNameLst>
                                          <p:attrName>style.visibility</p:attrName>
                                        </p:attrNameLst>
                                      </p:cBhvr>
                                      <p:to>
                                        <p:strVal val="visible"/>
                                      </p:to>
                                    </p:set>
                                    <p:anim calcmode="lin" valueType="num">
                                      <p:cBhvr>
                                        <p:cTn id="88" dur="500" fill="hold"/>
                                        <p:tgtEl>
                                          <p:spTgt spid="41"/>
                                        </p:tgtEl>
                                        <p:attrNameLst>
                                          <p:attrName>ppt_w</p:attrName>
                                        </p:attrNameLst>
                                      </p:cBhvr>
                                      <p:tavLst>
                                        <p:tav tm="0">
                                          <p:val>
                                            <p:fltVal val="0"/>
                                          </p:val>
                                        </p:tav>
                                        <p:tav tm="100000">
                                          <p:val>
                                            <p:strVal val="#ppt_w"/>
                                          </p:val>
                                        </p:tav>
                                      </p:tavLst>
                                    </p:anim>
                                    <p:anim calcmode="lin" valueType="num">
                                      <p:cBhvr>
                                        <p:cTn id="89" dur="500" fill="hold"/>
                                        <p:tgtEl>
                                          <p:spTgt spid="41"/>
                                        </p:tgtEl>
                                        <p:attrNameLst>
                                          <p:attrName>ppt_h</p:attrName>
                                        </p:attrNameLst>
                                      </p:cBhvr>
                                      <p:tavLst>
                                        <p:tav tm="0">
                                          <p:val>
                                            <p:fltVal val="0"/>
                                          </p:val>
                                        </p:tav>
                                        <p:tav tm="100000">
                                          <p:val>
                                            <p:strVal val="#ppt_h"/>
                                          </p:val>
                                        </p:tav>
                                      </p:tavLst>
                                    </p:anim>
                                    <p:anim calcmode="lin" valueType="num">
                                      <p:cBhvr>
                                        <p:cTn id="90" dur="500" fill="hold"/>
                                        <p:tgtEl>
                                          <p:spTgt spid="41"/>
                                        </p:tgtEl>
                                        <p:attrNameLst>
                                          <p:attrName>style.rotation</p:attrName>
                                        </p:attrNameLst>
                                      </p:cBhvr>
                                      <p:tavLst>
                                        <p:tav tm="0">
                                          <p:val>
                                            <p:fltVal val="90"/>
                                          </p:val>
                                        </p:tav>
                                        <p:tav tm="100000">
                                          <p:val>
                                            <p:fltVal val="0"/>
                                          </p:val>
                                        </p:tav>
                                      </p:tavLst>
                                    </p:anim>
                                    <p:animEffect transition="in" filter="fade">
                                      <p:cBhvr>
                                        <p:cTn id="91" dur="500"/>
                                        <p:tgtEl>
                                          <p:spTgt spid="41"/>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fade">
                                      <p:cBhvr>
                                        <p:cTn id="95" dur="500"/>
                                        <p:tgtEl>
                                          <p:spTgt spid="40"/>
                                        </p:tgtEl>
                                      </p:cBhvr>
                                    </p:animEffect>
                                  </p:childTnLst>
                                </p:cTn>
                              </p:par>
                            </p:childTnLst>
                          </p:cTn>
                        </p:par>
                      </p:childTnLst>
                    </p:cTn>
                  </p:par>
                  <p:par>
                    <p:cTn id="96" fill="hold">
                      <p:stCondLst>
                        <p:cond delay="indefinite"/>
                      </p:stCondLst>
                      <p:childTnLst>
                        <p:par>
                          <p:cTn id="97" fill="hold">
                            <p:stCondLst>
                              <p:cond delay="0"/>
                            </p:stCondLst>
                            <p:childTnLst>
                              <p:par>
                                <p:cTn id="98" presetID="31" presetClass="entr" presetSubtype="0" fill="hold" nodeType="clickEffect">
                                  <p:stCondLst>
                                    <p:cond delay="0"/>
                                  </p:stCondLst>
                                  <p:childTnLst>
                                    <p:set>
                                      <p:cBhvr>
                                        <p:cTn id="99" dur="1" fill="hold">
                                          <p:stCondLst>
                                            <p:cond delay="0"/>
                                          </p:stCondLst>
                                        </p:cTn>
                                        <p:tgtEl>
                                          <p:spTgt spid="43"/>
                                        </p:tgtEl>
                                        <p:attrNameLst>
                                          <p:attrName>style.visibility</p:attrName>
                                        </p:attrNameLst>
                                      </p:cBhvr>
                                      <p:to>
                                        <p:strVal val="visible"/>
                                      </p:to>
                                    </p:set>
                                    <p:anim calcmode="lin" valueType="num">
                                      <p:cBhvr>
                                        <p:cTn id="100" dur="500" fill="hold"/>
                                        <p:tgtEl>
                                          <p:spTgt spid="43"/>
                                        </p:tgtEl>
                                        <p:attrNameLst>
                                          <p:attrName>ppt_w</p:attrName>
                                        </p:attrNameLst>
                                      </p:cBhvr>
                                      <p:tavLst>
                                        <p:tav tm="0">
                                          <p:val>
                                            <p:fltVal val="0"/>
                                          </p:val>
                                        </p:tav>
                                        <p:tav tm="100000">
                                          <p:val>
                                            <p:strVal val="#ppt_w"/>
                                          </p:val>
                                        </p:tav>
                                      </p:tavLst>
                                    </p:anim>
                                    <p:anim calcmode="lin" valueType="num">
                                      <p:cBhvr>
                                        <p:cTn id="101" dur="500" fill="hold"/>
                                        <p:tgtEl>
                                          <p:spTgt spid="43"/>
                                        </p:tgtEl>
                                        <p:attrNameLst>
                                          <p:attrName>ppt_h</p:attrName>
                                        </p:attrNameLst>
                                      </p:cBhvr>
                                      <p:tavLst>
                                        <p:tav tm="0">
                                          <p:val>
                                            <p:fltVal val="0"/>
                                          </p:val>
                                        </p:tav>
                                        <p:tav tm="100000">
                                          <p:val>
                                            <p:strVal val="#ppt_h"/>
                                          </p:val>
                                        </p:tav>
                                      </p:tavLst>
                                    </p:anim>
                                    <p:anim calcmode="lin" valueType="num">
                                      <p:cBhvr>
                                        <p:cTn id="102" dur="500" fill="hold"/>
                                        <p:tgtEl>
                                          <p:spTgt spid="43"/>
                                        </p:tgtEl>
                                        <p:attrNameLst>
                                          <p:attrName>style.rotation</p:attrName>
                                        </p:attrNameLst>
                                      </p:cBhvr>
                                      <p:tavLst>
                                        <p:tav tm="0">
                                          <p:val>
                                            <p:fltVal val="90"/>
                                          </p:val>
                                        </p:tav>
                                        <p:tav tm="100000">
                                          <p:val>
                                            <p:fltVal val="0"/>
                                          </p:val>
                                        </p:tav>
                                      </p:tavLst>
                                    </p:anim>
                                    <p:animEffect transition="in" filter="fade">
                                      <p:cBhvr>
                                        <p:cTn id="103" dur="500"/>
                                        <p:tgtEl>
                                          <p:spTgt spid="43"/>
                                        </p:tgtEl>
                                      </p:cBhvr>
                                    </p:animEffect>
                                  </p:childTnLst>
                                </p:cTn>
                              </p:par>
                            </p:childTnLst>
                          </p:cTn>
                        </p:par>
                        <p:par>
                          <p:cTn id="104" fill="hold">
                            <p:stCondLst>
                              <p:cond delay="500"/>
                            </p:stCondLst>
                            <p:childTnLst>
                              <p:par>
                                <p:cTn id="105" presetID="10" presetClass="entr" presetSubtype="0" fill="hold" grpId="0" nodeType="after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500"/>
                                        <p:tgtEl>
                                          <p:spTgt spid="42"/>
                                        </p:tgtEl>
                                      </p:cBhvr>
                                    </p:animEffect>
                                  </p:childTnLst>
                                </p:cTn>
                              </p:par>
                            </p:childTnLst>
                          </p:cTn>
                        </p:par>
                      </p:childTnLst>
                    </p:cTn>
                  </p:par>
                  <p:par>
                    <p:cTn id="108" fill="hold">
                      <p:stCondLst>
                        <p:cond delay="indefinite"/>
                      </p:stCondLst>
                      <p:childTnLst>
                        <p:par>
                          <p:cTn id="109" fill="hold">
                            <p:stCondLst>
                              <p:cond delay="0"/>
                            </p:stCondLst>
                            <p:childTnLst>
                              <p:par>
                                <p:cTn id="110" presetID="31" presetClass="entr" presetSubtype="0" fill="hold" nodeType="clickEffect">
                                  <p:stCondLst>
                                    <p:cond delay="0"/>
                                  </p:stCondLst>
                                  <p:childTnLst>
                                    <p:set>
                                      <p:cBhvr>
                                        <p:cTn id="111" dur="1" fill="hold">
                                          <p:stCondLst>
                                            <p:cond delay="0"/>
                                          </p:stCondLst>
                                        </p:cTn>
                                        <p:tgtEl>
                                          <p:spTgt spid="3"/>
                                        </p:tgtEl>
                                        <p:attrNameLst>
                                          <p:attrName>style.visibility</p:attrName>
                                        </p:attrNameLst>
                                      </p:cBhvr>
                                      <p:to>
                                        <p:strVal val="visible"/>
                                      </p:to>
                                    </p:set>
                                    <p:anim calcmode="lin" valueType="num">
                                      <p:cBhvr>
                                        <p:cTn id="112" dur="500" fill="hold"/>
                                        <p:tgtEl>
                                          <p:spTgt spid="3"/>
                                        </p:tgtEl>
                                        <p:attrNameLst>
                                          <p:attrName>ppt_w</p:attrName>
                                        </p:attrNameLst>
                                      </p:cBhvr>
                                      <p:tavLst>
                                        <p:tav tm="0">
                                          <p:val>
                                            <p:fltVal val="0"/>
                                          </p:val>
                                        </p:tav>
                                        <p:tav tm="100000">
                                          <p:val>
                                            <p:strVal val="#ppt_w"/>
                                          </p:val>
                                        </p:tav>
                                      </p:tavLst>
                                    </p:anim>
                                    <p:anim calcmode="lin" valueType="num">
                                      <p:cBhvr>
                                        <p:cTn id="113" dur="500" fill="hold"/>
                                        <p:tgtEl>
                                          <p:spTgt spid="3"/>
                                        </p:tgtEl>
                                        <p:attrNameLst>
                                          <p:attrName>ppt_h</p:attrName>
                                        </p:attrNameLst>
                                      </p:cBhvr>
                                      <p:tavLst>
                                        <p:tav tm="0">
                                          <p:val>
                                            <p:fltVal val="0"/>
                                          </p:val>
                                        </p:tav>
                                        <p:tav tm="100000">
                                          <p:val>
                                            <p:strVal val="#ppt_h"/>
                                          </p:val>
                                        </p:tav>
                                      </p:tavLst>
                                    </p:anim>
                                    <p:anim calcmode="lin" valueType="num">
                                      <p:cBhvr>
                                        <p:cTn id="114" dur="500" fill="hold"/>
                                        <p:tgtEl>
                                          <p:spTgt spid="3"/>
                                        </p:tgtEl>
                                        <p:attrNameLst>
                                          <p:attrName>style.rotation</p:attrName>
                                        </p:attrNameLst>
                                      </p:cBhvr>
                                      <p:tavLst>
                                        <p:tav tm="0">
                                          <p:val>
                                            <p:fltVal val="90"/>
                                          </p:val>
                                        </p:tav>
                                        <p:tav tm="100000">
                                          <p:val>
                                            <p:fltVal val="0"/>
                                          </p:val>
                                        </p:tav>
                                      </p:tavLst>
                                    </p:anim>
                                    <p:animEffect transition="in" filter="fade">
                                      <p:cBhvr>
                                        <p:cTn id="115" dur="500"/>
                                        <p:tgtEl>
                                          <p:spTgt spid="3"/>
                                        </p:tgtEl>
                                      </p:cBhvr>
                                    </p:animEffect>
                                  </p:childTnLst>
                                </p:cTn>
                              </p:par>
                            </p:childTnLst>
                          </p:cTn>
                        </p:par>
                        <p:par>
                          <p:cTn id="116" fill="hold">
                            <p:stCondLst>
                              <p:cond delay="500"/>
                            </p:stCondLst>
                            <p:childTnLst>
                              <p:par>
                                <p:cTn id="117" presetID="10" presetClass="entr" presetSubtype="0" fill="hold" grpId="0" nodeType="afterEffect">
                                  <p:stCondLst>
                                    <p:cond delay="0"/>
                                  </p:stCondLst>
                                  <p:childTnLst>
                                    <p:set>
                                      <p:cBhvr>
                                        <p:cTn id="118" dur="1" fill="hold">
                                          <p:stCondLst>
                                            <p:cond delay="0"/>
                                          </p:stCondLst>
                                        </p:cTn>
                                        <p:tgtEl>
                                          <p:spTgt spid="2"/>
                                        </p:tgtEl>
                                        <p:attrNameLst>
                                          <p:attrName>style.visibility</p:attrName>
                                        </p:attrNameLst>
                                      </p:cBhvr>
                                      <p:to>
                                        <p:strVal val="visible"/>
                                      </p:to>
                                    </p:set>
                                    <p:animEffect transition="in" filter="fade">
                                      <p:cBhvr>
                                        <p:cTn id="1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3" grpId="0"/>
      <p:bldP spid="28" grpId="0"/>
      <p:bldP spid="29" grpId="0"/>
      <p:bldP spid="15" grpId="0"/>
      <p:bldP spid="25" grpId="0"/>
      <p:bldP spid="27" grpId="0"/>
      <p:bldP spid="36" grpId="0"/>
      <p:bldP spid="40" grpId="0"/>
      <p:bldP spid="42"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1FEE9E-0A1D-C00E-F446-017EC0672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962438" y="2662889"/>
            <a:ext cx="2559085" cy="4032000"/>
          </a:xfrm>
          <a:prstGeom prst="rect">
            <a:avLst/>
          </a:prstGeom>
          <a:noFill/>
        </p:spPr>
      </p:pic>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sp>
        <p:nvSpPr>
          <p:cNvPr id="11" name="TextBox 10">
            <a:extLst>
              <a:ext uri="{FF2B5EF4-FFF2-40B4-BE49-F238E27FC236}">
                <a16:creationId xmlns:a16="http://schemas.microsoft.com/office/drawing/2014/main" id="{03F42100-4748-4B5F-941E-2858E89D3C12}"/>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14. Reset device registration</a:t>
            </a:r>
          </a:p>
        </p:txBody>
      </p:sp>
      <p:sp>
        <p:nvSpPr>
          <p:cNvPr id="13" name="grid1">
            <a:extLst>
              <a:ext uri="{FF2B5EF4-FFF2-40B4-BE49-F238E27FC236}">
                <a16:creationId xmlns:a16="http://schemas.microsoft.com/office/drawing/2014/main" id="{E3F93432-6BCC-4AEA-AE27-5FAA4203FEAB}"/>
              </a:ext>
            </a:extLst>
          </p:cNvPr>
          <p:cNvSpPr txBox="1"/>
          <p:nvPr/>
        </p:nvSpPr>
        <p:spPr>
          <a:xfrm>
            <a:off x="734149" y="748483"/>
            <a:ext cx="10825719" cy="926088"/>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14" name="Picture 13">
            <a:extLst>
              <a:ext uri="{FF2B5EF4-FFF2-40B4-BE49-F238E27FC236}">
                <a16:creationId xmlns:a16="http://schemas.microsoft.com/office/drawing/2014/main" id="{0D170021-E1D2-44AA-8491-634E910189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83" y="828056"/>
            <a:ext cx="683839" cy="683839"/>
          </a:xfrm>
          <a:prstGeom prst="rect">
            <a:avLst/>
          </a:prstGeom>
        </p:spPr>
      </p:pic>
      <p:sp>
        <p:nvSpPr>
          <p:cNvPr id="15" name="caption1">
            <a:extLst>
              <a:ext uri="{FF2B5EF4-FFF2-40B4-BE49-F238E27FC236}">
                <a16:creationId xmlns:a16="http://schemas.microsoft.com/office/drawing/2014/main" id="{9A607E1D-4368-4FD1-838F-1CF4AF30DFF6}"/>
              </a:ext>
            </a:extLst>
          </p:cNvPr>
          <p:cNvSpPr txBox="1"/>
          <p:nvPr/>
        </p:nvSpPr>
        <p:spPr>
          <a:xfrm>
            <a:off x="1726656" y="978799"/>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To reset a device’s registration:</a:t>
            </a:r>
          </a:p>
        </p:txBody>
      </p:sp>
      <p:sp>
        <p:nvSpPr>
          <p:cNvPr id="31" name="caption1">
            <a:extLst>
              <a:ext uri="{FF2B5EF4-FFF2-40B4-BE49-F238E27FC236}">
                <a16:creationId xmlns:a16="http://schemas.microsoft.com/office/drawing/2014/main" id="{EB3DA46C-F7DB-42F7-A892-47467F8470D2}"/>
              </a:ext>
            </a:extLst>
          </p:cNvPr>
          <p:cNvSpPr txBox="1"/>
          <p:nvPr/>
        </p:nvSpPr>
        <p:spPr>
          <a:xfrm>
            <a:off x="632132" y="1757251"/>
            <a:ext cx="3219698" cy="92608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000" dirty="0">
                <a:solidFill>
                  <a:srgbClr val="595959"/>
                </a:solidFill>
              </a:rPr>
              <a:t>1. Team leader/</a:t>
            </a:r>
          </a:p>
          <a:p>
            <a:pPr algn="l"/>
            <a:r>
              <a:rPr lang="en-GB" sz="2000" dirty="0">
                <a:solidFill>
                  <a:srgbClr val="595959"/>
                </a:solidFill>
              </a:rPr>
              <a:t>   supervisor/data manager</a:t>
            </a:r>
            <a:br>
              <a:rPr lang="en-GB" sz="2000" dirty="0">
                <a:solidFill>
                  <a:srgbClr val="595959"/>
                </a:solidFill>
              </a:rPr>
            </a:br>
            <a:r>
              <a:rPr lang="en-GB" sz="2000" dirty="0">
                <a:solidFill>
                  <a:srgbClr val="595959"/>
                </a:solidFill>
              </a:rPr>
              <a:t>   logs into device</a:t>
            </a:r>
          </a:p>
        </p:txBody>
      </p:sp>
      <p:sp>
        <p:nvSpPr>
          <p:cNvPr id="32" name="1highlight">
            <a:extLst>
              <a:ext uri="{FF2B5EF4-FFF2-40B4-BE49-F238E27FC236}">
                <a16:creationId xmlns:a16="http://schemas.microsoft.com/office/drawing/2014/main" id="{8E31A1B0-2D7F-4FDF-B6DC-415D29C258F0}"/>
              </a:ext>
            </a:extLst>
          </p:cNvPr>
          <p:cNvSpPr/>
          <p:nvPr/>
        </p:nvSpPr>
        <p:spPr>
          <a:xfrm>
            <a:off x="1289481" y="5653320"/>
            <a:ext cx="1905000" cy="2520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caption2">
            <a:extLst>
              <a:ext uri="{FF2B5EF4-FFF2-40B4-BE49-F238E27FC236}">
                <a16:creationId xmlns:a16="http://schemas.microsoft.com/office/drawing/2014/main" id="{E1AB9E14-7313-4EBA-8286-870FFD1A6E67}"/>
              </a:ext>
            </a:extLst>
          </p:cNvPr>
          <p:cNvSpPr txBox="1"/>
          <p:nvPr/>
        </p:nvSpPr>
        <p:spPr>
          <a:xfrm>
            <a:off x="4142238" y="2034250"/>
            <a:ext cx="3084344" cy="649088"/>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000" dirty="0">
                <a:solidFill>
                  <a:srgbClr val="595959"/>
                </a:solidFill>
              </a:rPr>
              <a:t>2. User enters the device</a:t>
            </a:r>
          </a:p>
          <a:p>
            <a:pPr algn="l"/>
            <a:r>
              <a:rPr lang="en-GB" sz="2000" dirty="0">
                <a:solidFill>
                  <a:srgbClr val="595959"/>
                </a:solidFill>
              </a:rPr>
              <a:t>    reset code</a:t>
            </a:r>
          </a:p>
        </p:txBody>
      </p:sp>
      <p:sp>
        <p:nvSpPr>
          <p:cNvPr id="37" name="caption3">
            <a:extLst>
              <a:ext uri="{FF2B5EF4-FFF2-40B4-BE49-F238E27FC236}">
                <a16:creationId xmlns:a16="http://schemas.microsoft.com/office/drawing/2014/main" id="{79F9D09B-A1ED-4A9B-B48E-909985BD5A9E}"/>
              </a:ext>
            </a:extLst>
          </p:cNvPr>
          <p:cNvSpPr txBox="1"/>
          <p:nvPr/>
        </p:nvSpPr>
        <p:spPr>
          <a:xfrm>
            <a:off x="8084449" y="1782658"/>
            <a:ext cx="3682032" cy="92608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000" dirty="0">
                <a:solidFill>
                  <a:srgbClr val="595959"/>
                </a:solidFill>
              </a:rPr>
              <a:t>3. A message will appear</a:t>
            </a:r>
          </a:p>
          <a:p>
            <a:pPr algn="l"/>
            <a:r>
              <a:rPr lang="en-GB" sz="2000" dirty="0">
                <a:solidFill>
                  <a:srgbClr val="595959"/>
                </a:solidFill>
              </a:rPr>
              <a:t>   asking for confirmation </a:t>
            </a:r>
            <a:br>
              <a:rPr lang="en-GB" sz="2000" dirty="0">
                <a:solidFill>
                  <a:srgbClr val="595959"/>
                </a:solidFill>
              </a:rPr>
            </a:br>
            <a:r>
              <a:rPr lang="en-GB" sz="2000" dirty="0">
                <a:solidFill>
                  <a:srgbClr val="595959"/>
                </a:solidFill>
              </a:rPr>
              <a:t>   of device deregistration</a:t>
            </a:r>
          </a:p>
        </p:txBody>
      </p:sp>
      <p:sp>
        <p:nvSpPr>
          <p:cNvPr id="42" name="caption4">
            <a:extLst>
              <a:ext uri="{FF2B5EF4-FFF2-40B4-BE49-F238E27FC236}">
                <a16:creationId xmlns:a16="http://schemas.microsoft.com/office/drawing/2014/main" id="{3414BF21-FEE4-4D32-99B2-6EB6842FB5B3}"/>
              </a:ext>
            </a:extLst>
          </p:cNvPr>
          <p:cNvSpPr txBox="1"/>
          <p:nvPr/>
        </p:nvSpPr>
        <p:spPr>
          <a:xfrm>
            <a:off x="8049763" y="4119878"/>
            <a:ext cx="3569698" cy="92608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000" dirty="0">
                <a:solidFill>
                  <a:srgbClr val="595959"/>
                </a:solidFill>
              </a:rPr>
              <a:t>4. A message will appear</a:t>
            </a:r>
            <a:br>
              <a:rPr lang="en-GB" sz="2000" dirty="0">
                <a:solidFill>
                  <a:srgbClr val="595959"/>
                </a:solidFill>
              </a:rPr>
            </a:br>
            <a:r>
              <a:rPr lang="en-GB" sz="2000" dirty="0">
                <a:solidFill>
                  <a:srgbClr val="595959"/>
                </a:solidFill>
              </a:rPr>
              <a:t>    informing that the device</a:t>
            </a:r>
          </a:p>
          <a:p>
            <a:pPr algn="l"/>
            <a:r>
              <a:rPr lang="en-GB" sz="2000" dirty="0">
                <a:solidFill>
                  <a:srgbClr val="595959"/>
                </a:solidFill>
              </a:rPr>
              <a:t>    has been deregistered</a:t>
            </a:r>
          </a:p>
        </p:txBody>
      </p:sp>
      <p:pic>
        <p:nvPicPr>
          <p:cNvPr id="43" name="sshot2">
            <a:extLst>
              <a:ext uri="{FF2B5EF4-FFF2-40B4-BE49-F238E27FC236}">
                <a16:creationId xmlns:a16="http://schemas.microsoft.com/office/drawing/2014/main" id="{7D7C6386-F363-4A48-BDDF-1CEE402E5C0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4045" t="24012" r="35701" b="40962"/>
          <a:stretch/>
        </p:blipFill>
        <p:spPr bwMode="auto">
          <a:xfrm>
            <a:off x="4234644" y="2683338"/>
            <a:ext cx="3118757" cy="1926771"/>
          </a:xfrm>
          <a:prstGeom prst="rect">
            <a:avLst/>
          </a:prstGeom>
          <a:noFill/>
        </p:spPr>
      </p:pic>
      <p:pic>
        <p:nvPicPr>
          <p:cNvPr id="44" name="sshot3">
            <a:extLst>
              <a:ext uri="{FF2B5EF4-FFF2-40B4-BE49-F238E27FC236}">
                <a16:creationId xmlns:a16="http://schemas.microsoft.com/office/drawing/2014/main" id="{48035D95-B1E7-41AC-A8C4-63A6DEBEE8B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6041" t="20747" b="58178"/>
          <a:stretch/>
        </p:blipFill>
        <p:spPr bwMode="auto">
          <a:xfrm>
            <a:off x="8124848" y="2683338"/>
            <a:ext cx="3421853" cy="971806"/>
          </a:xfrm>
          <a:prstGeom prst="rect">
            <a:avLst/>
          </a:prstGeom>
          <a:noFill/>
        </p:spPr>
      </p:pic>
      <p:pic>
        <p:nvPicPr>
          <p:cNvPr id="45" name="sshot4">
            <a:extLst>
              <a:ext uri="{FF2B5EF4-FFF2-40B4-BE49-F238E27FC236}">
                <a16:creationId xmlns:a16="http://schemas.microsoft.com/office/drawing/2014/main" id="{BC5F5F76-9FF9-4CEE-A540-83B8157AC57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6041" t="59821" r="1371" b="10089"/>
          <a:stretch/>
        </p:blipFill>
        <p:spPr bwMode="auto">
          <a:xfrm>
            <a:off x="7942829" y="5045965"/>
            <a:ext cx="3569698" cy="1359400"/>
          </a:xfrm>
          <a:prstGeom prst="rect">
            <a:avLst/>
          </a:prstGeom>
          <a:noFill/>
        </p:spPr>
      </p:pic>
      <p:sp>
        <p:nvSpPr>
          <p:cNvPr id="38" name="3highlight">
            <a:extLst>
              <a:ext uri="{FF2B5EF4-FFF2-40B4-BE49-F238E27FC236}">
                <a16:creationId xmlns:a16="http://schemas.microsoft.com/office/drawing/2014/main" id="{C82D25CF-6258-469D-BC4A-BCD9DDD8A58C}"/>
              </a:ext>
            </a:extLst>
          </p:cNvPr>
          <p:cNvSpPr/>
          <p:nvPr/>
        </p:nvSpPr>
        <p:spPr>
          <a:xfrm>
            <a:off x="8222579" y="3257110"/>
            <a:ext cx="1523587" cy="26928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2highlight">
            <a:extLst>
              <a:ext uri="{FF2B5EF4-FFF2-40B4-BE49-F238E27FC236}">
                <a16:creationId xmlns:a16="http://schemas.microsoft.com/office/drawing/2014/main" id="{2E75D500-C505-46F4-9D01-58C0DA6A95AB}"/>
              </a:ext>
            </a:extLst>
          </p:cNvPr>
          <p:cNvSpPr/>
          <p:nvPr/>
        </p:nvSpPr>
        <p:spPr>
          <a:xfrm>
            <a:off x="4424106" y="3227877"/>
            <a:ext cx="2775062" cy="464228"/>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4highlight">
            <a:extLst>
              <a:ext uri="{FF2B5EF4-FFF2-40B4-BE49-F238E27FC236}">
                <a16:creationId xmlns:a16="http://schemas.microsoft.com/office/drawing/2014/main" id="{E9CB4B9F-C4B8-46A9-99BD-C30845E99161}"/>
              </a:ext>
            </a:extLst>
          </p:cNvPr>
          <p:cNvSpPr/>
          <p:nvPr/>
        </p:nvSpPr>
        <p:spPr>
          <a:xfrm>
            <a:off x="10638262" y="5639445"/>
            <a:ext cx="676737" cy="470072"/>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4788487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4" grpId="0"/>
      <p:bldP spid="37" grpId="0"/>
      <p:bldP spid="42" grpId="0"/>
      <p:bldP spid="38" grpId="0" animBg="1"/>
      <p:bldP spid="46" grpId="0" animBg="1"/>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Process of data collection</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8" name="Picture 7">
            <a:extLst>
              <a:ext uri="{FF2B5EF4-FFF2-40B4-BE49-F238E27FC236}">
                <a16:creationId xmlns:a16="http://schemas.microsoft.com/office/drawing/2014/main" id="{67D09EFB-ECE5-4E44-A904-A797F0D38EAF}"/>
              </a:ext>
            </a:extLst>
          </p:cNvPr>
          <p:cNvPicPr>
            <a:picLocks noChangeAspect="1"/>
          </p:cNvPicPr>
          <p:nvPr/>
        </p:nvPicPr>
        <p:blipFill>
          <a:blip r:embed="rId5"/>
          <a:stretch>
            <a:fillRect/>
          </a:stretch>
        </p:blipFill>
        <p:spPr>
          <a:xfrm>
            <a:off x="611485" y="893230"/>
            <a:ext cx="10969031" cy="5707932"/>
          </a:xfrm>
          <a:prstGeom prst="rect">
            <a:avLst/>
          </a:prstGeom>
        </p:spPr>
      </p:pic>
      <p:sp>
        <p:nvSpPr>
          <p:cNvPr id="5" name="Rectangle 4">
            <a:extLst>
              <a:ext uri="{FF2B5EF4-FFF2-40B4-BE49-F238E27FC236}">
                <a16:creationId xmlns:a16="http://schemas.microsoft.com/office/drawing/2014/main" id="{E03F4B2B-0625-DD8D-2618-993F222E20BB}"/>
              </a:ext>
            </a:extLst>
          </p:cNvPr>
          <p:cNvSpPr/>
          <p:nvPr/>
        </p:nvSpPr>
        <p:spPr>
          <a:xfrm>
            <a:off x="609313" y="2411676"/>
            <a:ext cx="10969031" cy="77179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9DA84BD1-3CB1-498D-8E03-74C0ABA401D8}"/>
              </a:ext>
            </a:extLst>
          </p:cNvPr>
          <p:cNvSpPr/>
          <p:nvPr/>
        </p:nvSpPr>
        <p:spPr>
          <a:xfrm>
            <a:off x="609313" y="5842266"/>
            <a:ext cx="10969030" cy="377912"/>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8984815-58F6-4C06-A8E1-687D1A35D469}"/>
              </a:ext>
            </a:extLst>
          </p:cNvPr>
          <p:cNvSpPr/>
          <p:nvPr/>
        </p:nvSpPr>
        <p:spPr>
          <a:xfrm>
            <a:off x="607141" y="3183467"/>
            <a:ext cx="10969030" cy="377912"/>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highlight14">
            <a:extLst>
              <a:ext uri="{FF2B5EF4-FFF2-40B4-BE49-F238E27FC236}">
                <a16:creationId xmlns:a16="http://schemas.microsoft.com/office/drawing/2014/main" id="{F6274FF7-56BC-4488-B57A-74ADB01DD8E8}"/>
              </a:ext>
            </a:extLst>
          </p:cNvPr>
          <p:cNvSpPr/>
          <p:nvPr/>
        </p:nvSpPr>
        <p:spPr>
          <a:xfrm>
            <a:off x="613657" y="6223250"/>
            <a:ext cx="10969030" cy="377912"/>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6933446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3" grpId="0" animBg="1"/>
      <p:bldP spid="11"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883618"/>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You have now completed Unit 4.</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2" name="TextBox 11">
            <a:extLst>
              <a:ext uri="{FF2B5EF4-FFF2-40B4-BE49-F238E27FC236}">
                <a16:creationId xmlns:a16="http://schemas.microsoft.com/office/drawing/2014/main" id="{ED3E103A-B4A6-49A9-9DE5-C38654D1AF97}"/>
              </a:ext>
            </a:extLst>
          </p:cNvPr>
          <p:cNvSpPr txBox="1"/>
          <p:nvPr/>
        </p:nvSpPr>
        <p:spPr>
          <a:xfrm>
            <a:off x="3499200" y="3464919"/>
            <a:ext cx="7528029"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In the next unit, we will look at the data collection process at the end of the day.</a:t>
            </a:r>
          </a:p>
        </p:txBody>
      </p:sp>
    </p:spTree>
    <p:custDataLst>
      <p:tags r:id="rId1"/>
    </p:custDataLst>
    <p:extLst>
      <p:ext uri="{BB962C8B-B14F-4D97-AF65-F5344CB8AC3E}">
        <p14:creationId xmlns:p14="http://schemas.microsoft.com/office/powerpoint/2010/main" val="7143635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0" y="0"/>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Data collector tasks at the facility</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8" name="Picture 7">
            <a:extLst>
              <a:ext uri="{FF2B5EF4-FFF2-40B4-BE49-F238E27FC236}">
                <a16:creationId xmlns:a16="http://schemas.microsoft.com/office/drawing/2014/main" id="{67D09EFB-ECE5-4E44-A904-A797F0D38EAF}"/>
              </a:ext>
            </a:extLst>
          </p:cNvPr>
          <p:cNvPicPr>
            <a:picLocks noChangeAspect="1"/>
          </p:cNvPicPr>
          <p:nvPr/>
        </p:nvPicPr>
        <p:blipFill>
          <a:blip r:embed="rId5"/>
          <a:stretch>
            <a:fillRect/>
          </a:stretch>
        </p:blipFill>
        <p:spPr>
          <a:xfrm>
            <a:off x="611485" y="893230"/>
            <a:ext cx="10969031" cy="5707932"/>
          </a:xfrm>
          <a:prstGeom prst="rect">
            <a:avLst/>
          </a:prstGeom>
        </p:spPr>
      </p:pic>
      <p:sp>
        <p:nvSpPr>
          <p:cNvPr id="11" name="highlight">
            <a:extLst>
              <a:ext uri="{FF2B5EF4-FFF2-40B4-BE49-F238E27FC236}">
                <a16:creationId xmlns:a16="http://schemas.microsoft.com/office/drawing/2014/main" id="{1E6477D1-4DBC-4E78-B34E-8981FC73DF2F}"/>
              </a:ext>
            </a:extLst>
          </p:cNvPr>
          <p:cNvSpPr/>
          <p:nvPr/>
        </p:nvSpPr>
        <p:spPr>
          <a:xfrm>
            <a:off x="609313" y="2411676"/>
            <a:ext cx="10969031" cy="77179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69625867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0" y="0"/>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4. Collect data</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8" name="Picture 7">
            <a:extLst>
              <a:ext uri="{FF2B5EF4-FFF2-40B4-BE49-F238E27FC236}">
                <a16:creationId xmlns:a16="http://schemas.microsoft.com/office/drawing/2014/main" id="{67D09EFB-ECE5-4E44-A904-A797F0D38EAF}"/>
              </a:ext>
            </a:extLst>
          </p:cNvPr>
          <p:cNvPicPr>
            <a:picLocks noChangeAspect="1"/>
          </p:cNvPicPr>
          <p:nvPr/>
        </p:nvPicPr>
        <p:blipFill>
          <a:blip r:embed="rId5"/>
          <a:stretch>
            <a:fillRect/>
          </a:stretch>
        </p:blipFill>
        <p:spPr>
          <a:xfrm>
            <a:off x="611485" y="893230"/>
            <a:ext cx="10969031" cy="5707932"/>
          </a:xfrm>
          <a:prstGeom prst="rect">
            <a:avLst/>
          </a:prstGeom>
        </p:spPr>
      </p:pic>
      <p:sp>
        <p:nvSpPr>
          <p:cNvPr id="11" name="highlight">
            <a:extLst>
              <a:ext uri="{FF2B5EF4-FFF2-40B4-BE49-F238E27FC236}">
                <a16:creationId xmlns:a16="http://schemas.microsoft.com/office/drawing/2014/main" id="{1E6477D1-4DBC-4E78-B34E-8981FC73DF2F}"/>
              </a:ext>
            </a:extLst>
          </p:cNvPr>
          <p:cNvSpPr/>
          <p:nvPr/>
        </p:nvSpPr>
        <p:spPr>
          <a:xfrm>
            <a:off x="609313" y="2411676"/>
            <a:ext cx="10969031" cy="39925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8264584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421557-F69D-4948-A347-2CC351464C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871" y="2451673"/>
            <a:ext cx="2826609" cy="3999455"/>
          </a:xfrm>
          <a:prstGeom prst="rect">
            <a:avLst/>
          </a:prstGeom>
        </p:spPr>
      </p:pic>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4. Collect data – facility status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4" name="grid1">
            <a:extLst>
              <a:ext uri="{FF2B5EF4-FFF2-40B4-BE49-F238E27FC236}">
                <a16:creationId xmlns:a16="http://schemas.microsoft.com/office/drawing/2014/main" id="{0A2110F6-2514-415E-9EDC-F53DB47E816B}"/>
              </a:ext>
            </a:extLst>
          </p:cNvPr>
          <p:cNvSpPr txBox="1"/>
          <p:nvPr/>
        </p:nvSpPr>
        <p:spPr>
          <a:xfrm>
            <a:off x="734149" y="797556"/>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5" name="data collector" descr="Icon&#10;&#10;Description automatically generated">
            <a:extLst>
              <a:ext uri="{FF2B5EF4-FFF2-40B4-BE49-F238E27FC236}">
                <a16:creationId xmlns:a16="http://schemas.microsoft.com/office/drawing/2014/main" id="{A90C2F94-D32A-4FD0-BAB9-53F384E2D4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83" y="872636"/>
            <a:ext cx="955830" cy="955830"/>
          </a:xfrm>
          <a:prstGeom prst="rect">
            <a:avLst/>
          </a:prstGeom>
        </p:spPr>
      </p:pic>
      <p:sp>
        <p:nvSpPr>
          <p:cNvPr id="26" name="subtitle">
            <a:extLst>
              <a:ext uri="{FF2B5EF4-FFF2-40B4-BE49-F238E27FC236}">
                <a16:creationId xmlns:a16="http://schemas.microsoft.com/office/drawing/2014/main" id="{879B1850-288C-482E-AB82-9EF808D2C6D1}"/>
              </a:ext>
            </a:extLst>
          </p:cNvPr>
          <p:cNvSpPr txBox="1"/>
          <p:nvPr/>
        </p:nvSpPr>
        <p:spPr>
          <a:xfrm>
            <a:off x="1998647" y="1136550"/>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Starting data collection</a:t>
            </a:r>
          </a:p>
        </p:txBody>
      </p:sp>
      <p:sp>
        <p:nvSpPr>
          <p:cNvPr id="16" name="caption1">
            <a:extLst>
              <a:ext uri="{FF2B5EF4-FFF2-40B4-BE49-F238E27FC236}">
                <a16:creationId xmlns:a16="http://schemas.microsoft.com/office/drawing/2014/main" id="{85161D5A-5C0F-4D31-AEB4-DB4BA5C167E4}"/>
              </a:ext>
            </a:extLst>
          </p:cNvPr>
          <p:cNvSpPr txBox="1"/>
          <p:nvPr/>
        </p:nvSpPr>
        <p:spPr>
          <a:xfrm>
            <a:off x="913682" y="2034510"/>
            <a:ext cx="2529753" cy="37209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000" dirty="0">
                <a:solidFill>
                  <a:srgbClr val="595959"/>
                </a:solidFill>
              </a:rPr>
              <a:t>Select “Collect data”</a:t>
            </a:r>
          </a:p>
        </p:txBody>
      </p:sp>
      <p:sp>
        <p:nvSpPr>
          <p:cNvPr id="18" name="1highlight">
            <a:extLst>
              <a:ext uri="{FF2B5EF4-FFF2-40B4-BE49-F238E27FC236}">
                <a16:creationId xmlns:a16="http://schemas.microsoft.com/office/drawing/2014/main" id="{85868311-9C85-4E24-BBD3-E01F6A978D79}"/>
              </a:ext>
            </a:extLst>
          </p:cNvPr>
          <p:cNvSpPr/>
          <p:nvPr/>
        </p:nvSpPr>
        <p:spPr>
          <a:xfrm>
            <a:off x="1123923" y="3520215"/>
            <a:ext cx="2366335" cy="276998"/>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sshot2">
            <a:extLst>
              <a:ext uri="{FF2B5EF4-FFF2-40B4-BE49-F238E27FC236}">
                <a16:creationId xmlns:a16="http://schemas.microsoft.com/office/drawing/2014/main" id="{B7E13103-B175-46B3-B23D-4AFA671CBB6B}"/>
              </a:ext>
            </a:extLst>
          </p:cNvPr>
          <p:cNvPicPr/>
          <p:nvPr/>
        </p:nvPicPr>
        <p:blipFill>
          <a:blip r:embed="rId7">
            <a:extLst>
              <a:ext uri="{28A0092B-C50C-407E-A947-70E740481C1C}">
                <a14:useLocalDpi xmlns:a14="http://schemas.microsoft.com/office/drawing/2010/main" val="0"/>
              </a:ext>
            </a:extLst>
          </a:blip>
          <a:stretch>
            <a:fillRect/>
          </a:stretch>
        </p:blipFill>
        <p:spPr bwMode="auto">
          <a:xfrm>
            <a:off x="4446811" y="2441183"/>
            <a:ext cx="2892517" cy="2560891"/>
          </a:xfrm>
          <a:prstGeom prst="rect">
            <a:avLst/>
          </a:prstGeom>
          <a:noFill/>
        </p:spPr>
      </p:pic>
      <p:sp>
        <p:nvSpPr>
          <p:cNvPr id="22" name="caption2">
            <a:extLst>
              <a:ext uri="{FF2B5EF4-FFF2-40B4-BE49-F238E27FC236}">
                <a16:creationId xmlns:a16="http://schemas.microsoft.com/office/drawing/2014/main" id="{669F55E1-A3AA-4111-9273-689B823973A7}"/>
              </a:ext>
            </a:extLst>
          </p:cNvPr>
          <p:cNvSpPr txBox="1"/>
          <p:nvPr/>
        </p:nvSpPr>
        <p:spPr>
          <a:xfrm>
            <a:off x="4086902" y="2034510"/>
            <a:ext cx="3682033" cy="37209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000" dirty="0">
                <a:solidFill>
                  <a:srgbClr val="595959"/>
                </a:solidFill>
              </a:rPr>
              <a:t>List of facilities is displayed</a:t>
            </a:r>
          </a:p>
        </p:txBody>
      </p:sp>
      <p:sp>
        <p:nvSpPr>
          <p:cNvPr id="23" name="2highlight">
            <a:extLst>
              <a:ext uri="{FF2B5EF4-FFF2-40B4-BE49-F238E27FC236}">
                <a16:creationId xmlns:a16="http://schemas.microsoft.com/office/drawing/2014/main" id="{A73B0FFB-B4AF-4739-BE7B-41ADCC3D7F61}"/>
              </a:ext>
            </a:extLst>
          </p:cNvPr>
          <p:cNvSpPr/>
          <p:nvPr/>
        </p:nvSpPr>
        <p:spPr>
          <a:xfrm>
            <a:off x="4451520" y="2967957"/>
            <a:ext cx="2887807" cy="31301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sshot3">
            <a:extLst>
              <a:ext uri="{FF2B5EF4-FFF2-40B4-BE49-F238E27FC236}">
                <a16:creationId xmlns:a16="http://schemas.microsoft.com/office/drawing/2014/main" id="{C122FA37-2D84-38AA-7517-019F4F971EBE}"/>
              </a:ext>
            </a:extLst>
          </p:cNvPr>
          <p:cNvPicPr/>
          <p:nvPr/>
        </p:nvPicPr>
        <p:blipFill rotWithShape="1">
          <a:blip r:embed="rId8" cstate="print">
            <a:extLst>
              <a:ext uri="{28A0092B-C50C-407E-A947-70E740481C1C}">
                <a14:useLocalDpi xmlns:a14="http://schemas.microsoft.com/office/drawing/2010/main" val="0"/>
              </a:ext>
            </a:extLst>
          </a:blip>
          <a:srcRect l="29139" t="77936" r="42460" b="8620"/>
          <a:stretch/>
        </p:blipFill>
        <p:spPr bwMode="auto">
          <a:xfrm>
            <a:off x="8023580" y="2667592"/>
            <a:ext cx="3250113" cy="780905"/>
          </a:xfrm>
          <a:prstGeom prst="rect">
            <a:avLst/>
          </a:prstGeom>
          <a:noFill/>
        </p:spPr>
      </p:pic>
      <p:sp>
        <p:nvSpPr>
          <p:cNvPr id="28" name="caption2.5">
            <a:extLst>
              <a:ext uri="{FF2B5EF4-FFF2-40B4-BE49-F238E27FC236}">
                <a16:creationId xmlns:a16="http://schemas.microsoft.com/office/drawing/2014/main" id="{7CEA5F90-C800-4FE6-BD80-0CD0BB77B000}"/>
              </a:ext>
            </a:extLst>
          </p:cNvPr>
          <p:cNvSpPr txBox="1"/>
          <p:nvPr/>
        </p:nvSpPr>
        <p:spPr>
          <a:xfrm>
            <a:off x="4439363" y="2034510"/>
            <a:ext cx="2907412" cy="37209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000" dirty="0">
                <a:solidFill>
                  <a:srgbClr val="595959"/>
                </a:solidFill>
              </a:rPr>
              <a:t>Select facility</a:t>
            </a:r>
          </a:p>
        </p:txBody>
      </p:sp>
      <p:sp>
        <p:nvSpPr>
          <p:cNvPr id="29" name="caption3">
            <a:extLst>
              <a:ext uri="{FF2B5EF4-FFF2-40B4-BE49-F238E27FC236}">
                <a16:creationId xmlns:a16="http://schemas.microsoft.com/office/drawing/2014/main" id="{CF50334E-42E8-444A-88E2-3646146F65E8}"/>
              </a:ext>
            </a:extLst>
          </p:cNvPr>
          <p:cNvSpPr txBox="1"/>
          <p:nvPr/>
        </p:nvSpPr>
        <p:spPr>
          <a:xfrm>
            <a:off x="8198543" y="2018504"/>
            <a:ext cx="2907412" cy="649088"/>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000" dirty="0">
                <a:solidFill>
                  <a:srgbClr val="595959"/>
                </a:solidFill>
              </a:rPr>
              <a:t>Data collector confirms the facility selection</a:t>
            </a:r>
          </a:p>
        </p:txBody>
      </p:sp>
      <p:sp>
        <p:nvSpPr>
          <p:cNvPr id="30" name="3highlight">
            <a:extLst>
              <a:ext uri="{FF2B5EF4-FFF2-40B4-BE49-F238E27FC236}">
                <a16:creationId xmlns:a16="http://schemas.microsoft.com/office/drawing/2014/main" id="{7A4ECB20-0C4C-4040-9505-87015E052346}"/>
              </a:ext>
            </a:extLst>
          </p:cNvPr>
          <p:cNvSpPr/>
          <p:nvPr/>
        </p:nvSpPr>
        <p:spPr>
          <a:xfrm>
            <a:off x="8124848" y="3058044"/>
            <a:ext cx="1378621" cy="34377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C57CC587-6D66-4AEC-A412-7436B2E134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3658" y="4097584"/>
            <a:ext cx="3546933" cy="2354637"/>
          </a:xfrm>
          <a:prstGeom prst="rect">
            <a:avLst/>
          </a:prstGeom>
          <a:ln w="12700">
            <a:solidFill>
              <a:schemeClr val="bg1">
                <a:lumMod val="85000"/>
              </a:schemeClr>
            </a:solidFill>
          </a:ln>
        </p:spPr>
      </p:pic>
      <p:sp>
        <p:nvSpPr>
          <p:cNvPr id="33" name="caption4">
            <a:extLst>
              <a:ext uri="{FF2B5EF4-FFF2-40B4-BE49-F238E27FC236}">
                <a16:creationId xmlns:a16="http://schemas.microsoft.com/office/drawing/2014/main" id="{E82BA7D9-279D-4716-9900-02F0DC3BBD15}"/>
              </a:ext>
            </a:extLst>
          </p:cNvPr>
          <p:cNvSpPr txBox="1"/>
          <p:nvPr/>
        </p:nvSpPr>
        <p:spPr>
          <a:xfrm>
            <a:off x="7860449" y="3725495"/>
            <a:ext cx="3569698" cy="37209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000" dirty="0">
                <a:solidFill>
                  <a:srgbClr val="595959"/>
                </a:solidFill>
              </a:rPr>
              <a:t>Facility status window opens</a:t>
            </a:r>
          </a:p>
        </p:txBody>
      </p:sp>
    </p:spTree>
    <p:custDataLst>
      <p:tags r:id="rId1"/>
    </p:custDataLst>
    <p:extLst>
      <p:ext uri="{BB962C8B-B14F-4D97-AF65-F5344CB8AC3E}">
        <p14:creationId xmlns:p14="http://schemas.microsoft.com/office/powerpoint/2010/main" val="11961747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16" grpId="0"/>
      <p:bldP spid="18" grpId="0" animBg="1"/>
      <p:bldP spid="22" grpId="0"/>
      <p:bldP spid="22" grpId="1"/>
      <p:bldP spid="23" grpId="0" animBg="1"/>
      <p:bldP spid="28" grpId="0"/>
      <p:bldP spid="29" grpId="0"/>
      <p:bldP spid="30" grpId="0" animBg="1"/>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4. Collect data – facility status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6" name="Rectangle 5">
            <a:extLst>
              <a:ext uri="{FF2B5EF4-FFF2-40B4-BE49-F238E27FC236}">
                <a16:creationId xmlns:a16="http://schemas.microsoft.com/office/drawing/2014/main" id="{422B5B06-E0F3-425F-B456-AA3770F135AB}"/>
              </a:ext>
            </a:extLst>
          </p:cNvPr>
          <p:cNvSpPr/>
          <p:nvPr/>
        </p:nvSpPr>
        <p:spPr>
          <a:xfrm>
            <a:off x="808592" y="2088623"/>
            <a:ext cx="2529752" cy="447739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776F47D-7D2D-4E0D-8DC2-8F156943B804}"/>
              </a:ext>
            </a:extLst>
          </p:cNvPr>
          <p:cNvSpPr/>
          <p:nvPr/>
        </p:nvSpPr>
        <p:spPr>
          <a:xfrm>
            <a:off x="3361605" y="2758796"/>
            <a:ext cx="292100" cy="39646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950E77D-07EE-45C5-AA31-3C1BDD09FB20}"/>
              </a:ext>
            </a:extLst>
          </p:cNvPr>
          <p:cNvSpPr/>
          <p:nvPr/>
        </p:nvSpPr>
        <p:spPr>
          <a:xfrm>
            <a:off x="3485011" y="4191001"/>
            <a:ext cx="2529752" cy="39646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95118FC3-67BE-44C6-B53E-B0F50F78E767}"/>
              </a:ext>
            </a:extLst>
          </p:cNvPr>
          <p:cNvSpPr/>
          <p:nvPr/>
        </p:nvSpPr>
        <p:spPr>
          <a:xfrm>
            <a:off x="5705649" y="4587465"/>
            <a:ext cx="384175" cy="206016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CEF50BB1-E665-B7D3-C065-DB1EA78549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363" y="2355060"/>
            <a:ext cx="5537195" cy="3675875"/>
          </a:xfrm>
          <a:prstGeom prst="rect">
            <a:avLst/>
          </a:prstGeom>
          <a:ln>
            <a:solidFill>
              <a:schemeClr val="bg1">
                <a:lumMod val="85000"/>
              </a:schemeClr>
            </a:solidFill>
          </a:ln>
        </p:spPr>
      </p:pic>
      <p:pic>
        <p:nvPicPr>
          <p:cNvPr id="14" name="sshot2">
            <a:extLst>
              <a:ext uri="{FF2B5EF4-FFF2-40B4-BE49-F238E27FC236}">
                <a16:creationId xmlns:a16="http://schemas.microsoft.com/office/drawing/2014/main" id="{7A8A063E-93E7-7607-FF81-CD2C43D21B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6934596" y="3552220"/>
            <a:ext cx="4794872" cy="1047612"/>
          </a:xfrm>
          <a:prstGeom prst="rect">
            <a:avLst/>
          </a:prstGeom>
          <a:noFill/>
        </p:spPr>
      </p:pic>
      <p:sp>
        <p:nvSpPr>
          <p:cNvPr id="22" name="grid1">
            <a:extLst>
              <a:ext uri="{FF2B5EF4-FFF2-40B4-BE49-F238E27FC236}">
                <a16:creationId xmlns:a16="http://schemas.microsoft.com/office/drawing/2014/main" id="{8830E0C3-1A9F-4A2D-9F5E-A6D06517ABE7}"/>
              </a:ext>
            </a:extLst>
          </p:cNvPr>
          <p:cNvSpPr txBox="1"/>
          <p:nvPr/>
        </p:nvSpPr>
        <p:spPr>
          <a:xfrm>
            <a:off x="734149" y="799200"/>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3" name="Picture 22" descr="Icon&#10;&#10;Description automatically generated">
            <a:extLst>
              <a:ext uri="{FF2B5EF4-FFF2-40B4-BE49-F238E27FC236}">
                <a16:creationId xmlns:a16="http://schemas.microsoft.com/office/drawing/2014/main" id="{A56A48A4-8CBA-456B-83C4-B34AD6F869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483" y="871200"/>
            <a:ext cx="955830" cy="955830"/>
          </a:xfrm>
          <a:prstGeom prst="rect">
            <a:avLst/>
          </a:prstGeom>
        </p:spPr>
      </p:pic>
      <p:sp>
        <p:nvSpPr>
          <p:cNvPr id="24" name="caption1">
            <a:extLst>
              <a:ext uri="{FF2B5EF4-FFF2-40B4-BE49-F238E27FC236}">
                <a16:creationId xmlns:a16="http://schemas.microsoft.com/office/drawing/2014/main" id="{715D3F7A-6A89-41AC-A387-6AF608984A5E}"/>
              </a:ext>
            </a:extLst>
          </p:cNvPr>
          <p:cNvSpPr txBox="1"/>
          <p:nvPr/>
        </p:nvSpPr>
        <p:spPr>
          <a:xfrm>
            <a:off x="1998647" y="1137600"/>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Starting data collection</a:t>
            </a:r>
          </a:p>
        </p:txBody>
      </p:sp>
      <p:sp>
        <p:nvSpPr>
          <p:cNvPr id="25" name="highlight2">
            <a:extLst>
              <a:ext uri="{FF2B5EF4-FFF2-40B4-BE49-F238E27FC236}">
                <a16:creationId xmlns:a16="http://schemas.microsoft.com/office/drawing/2014/main" id="{6E5A466A-29EE-4FEE-94D1-307A0D0B4B75}"/>
              </a:ext>
            </a:extLst>
          </p:cNvPr>
          <p:cNvSpPr/>
          <p:nvPr/>
        </p:nvSpPr>
        <p:spPr>
          <a:xfrm>
            <a:off x="990600" y="4324534"/>
            <a:ext cx="4715049" cy="163892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highlight1">
            <a:extLst>
              <a:ext uri="{FF2B5EF4-FFF2-40B4-BE49-F238E27FC236}">
                <a16:creationId xmlns:a16="http://schemas.microsoft.com/office/drawing/2014/main" id="{23B0F9A7-EBA4-48BF-BD23-E251119678A4}"/>
              </a:ext>
            </a:extLst>
          </p:cNvPr>
          <p:cNvSpPr/>
          <p:nvPr/>
        </p:nvSpPr>
        <p:spPr>
          <a:xfrm>
            <a:off x="990600" y="3999303"/>
            <a:ext cx="4715049" cy="307772"/>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aption1">
            <a:extLst>
              <a:ext uri="{FF2B5EF4-FFF2-40B4-BE49-F238E27FC236}">
                <a16:creationId xmlns:a16="http://schemas.microsoft.com/office/drawing/2014/main" id="{04450DC6-A260-4C11-AB02-806C86987FB4}"/>
              </a:ext>
            </a:extLst>
          </p:cNvPr>
          <p:cNvSpPr txBox="1"/>
          <p:nvPr/>
        </p:nvSpPr>
        <p:spPr>
          <a:xfrm>
            <a:off x="6621577" y="3990488"/>
            <a:ext cx="4222014" cy="37209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000" dirty="0">
                <a:solidFill>
                  <a:srgbClr val="595959"/>
                </a:solidFill>
              </a:rPr>
              <a:t>Facility available for data collection</a:t>
            </a:r>
          </a:p>
        </p:txBody>
      </p:sp>
      <p:cxnSp>
        <p:nvCxnSpPr>
          <p:cNvPr id="5" name="Straight Arrow Connector 4">
            <a:extLst>
              <a:ext uri="{FF2B5EF4-FFF2-40B4-BE49-F238E27FC236}">
                <a16:creationId xmlns:a16="http://schemas.microsoft.com/office/drawing/2014/main" id="{40BA4CC1-8205-4F58-AD95-0A0C586E5290}"/>
              </a:ext>
            </a:extLst>
          </p:cNvPr>
          <p:cNvCxnSpPr>
            <a:cxnSpLocks/>
            <a:stCxn id="31" idx="1"/>
          </p:cNvCxnSpPr>
          <p:nvPr/>
        </p:nvCxnSpPr>
        <p:spPr>
          <a:xfrm flipH="1">
            <a:off x="5852316" y="4176533"/>
            <a:ext cx="769261" cy="0"/>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32" name="caption2">
            <a:extLst>
              <a:ext uri="{FF2B5EF4-FFF2-40B4-BE49-F238E27FC236}">
                <a16:creationId xmlns:a16="http://schemas.microsoft.com/office/drawing/2014/main" id="{0276DB6F-A8A3-4375-9925-CCB26430F53E}"/>
              </a:ext>
            </a:extLst>
          </p:cNvPr>
          <p:cNvSpPr txBox="1"/>
          <p:nvPr/>
        </p:nvSpPr>
        <p:spPr>
          <a:xfrm>
            <a:off x="6686337" y="4818973"/>
            <a:ext cx="2626488" cy="649088"/>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000" dirty="0">
                <a:solidFill>
                  <a:srgbClr val="595959"/>
                </a:solidFill>
              </a:rPr>
              <a:t>Facility not available </a:t>
            </a:r>
            <a:br>
              <a:rPr lang="en-GB" sz="2000" dirty="0">
                <a:solidFill>
                  <a:srgbClr val="595959"/>
                </a:solidFill>
              </a:rPr>
            </a:br>
            <a:r>
              <a:rPr lang="en-GB" sz="2000" dirty="0">
                <a:solidFill>
                  <a:srgbClr val="595959"/>
                </a:solidFill>
              </a:rPr>
              <a:t>for data collection</a:t>
            </a:r>
          </a:p>
        </p:txBody>
      </p:sp>
      <p:sp>
        <p:nvSpPr>
          <p:cNvPr id="7" name="Right Bracket 6">
            <a:extLst>
              <a:ext uri="{FF2B5EF4-FFF2-40B4-BE49-F238E27FC236}">
                <a16:creationId xmlns:a16="http://schemas.microsoft.com/office/drawing/2014/main" id="{F348892D-16C0-4705-BB28-06E7D1E03DD8}"/>
              </a:ext>
            </a:extLst>
          </p:cNvPr>
          <p:cNvSpPr/>
          <p:nvPr/>
        </p:nvSpPr>
        <p:spPr>
          <a:xfrm>
            <a:off x="5705650" y="4367757"/>
            <a:ext cx="182008" cy="1555964"/>
          </a:xfrm>
          <a:prstGeom prst="rightBracket">
            <a:avLst/>
          </a:prstGeom>
          <a:ln w="38100">
            <a:solidFill>
              <a:srgbClr val="31B0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D454323B-60DD-45E1-B157-4AFF1A504EE9}"/>
              </a:ext>
            </a:extLst>
          </p:cNvPr>
          <p:cNvCxnSpPr>
            <a:cxnSpLocks/>
            <a:stCxn id="32" idx="1"/>
            <a:endCxn id="7" idx="2"/>
          </p:cNvCxnSpPr>
          <p:nvPr/>
        </p:nvCxnSpPr>
        <p:spPr>
          <a:xfrm flipH="1">
            <a:off x="5887658" y="5143517"/>
            <a:ext cx="798679" cy="2222"/>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34" name="caption3">
            <a:extLst>
              <a:ext uri="{FF2B5EF4-FFF2-40B4-BE49-F238E27FC236}">
                <a16:creationId xmlns:a16="http://schemas.microsoft.com/office/drawing/2014/main" id="{C0C4956C-E402-4541-8E4B-9E3F4998D8EC}"/>
              </a:ext>
            </a:extLst>
          </p:cNvPr>
          <p:cNvSpPr txBox="1"/>
          <p:nvPr/>
        </p:nvSpPr>
        <p:spPr>
          <a:xfrm>
            <a:off x="6893373" y="3134838"/>
            <a:ext cx="4666495" cy="37209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000" dirty="0">
                <a:solidFill>
                  <a:srgbClr val="595959"/>
                </a:solidFill>
              </a:rPr>
              <a:t>Data collector confirms this selection</a:t>
            </a:r>
          </a:p>
        </p:txBody>
      </p:sp>
    </p:spTree>
    <p:custDataLst>
      <p:tags r:id="rId1"/>
    </p:custDataLst>
    <p:extLst>
      <p:ext uri="{BB962C8B-B14F-4D97-AF65-F5344CB8AC3E}">
        <p14:creationId xmlns:p14="http://schemas.microsoft.com/office/powerpoint/2010/main" val="15761862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30"/>
                                        </p:tgtEl>
                                      </p:cBhvr>
                                    </p:animEffect>
                                    <p:set>
                                      <p:cBhvr>
                                        <p:cTn id="18" dur="1" fill="hold">
                                          <p:stCondLst>
                                            <p:cond delay="499"/>
                                          </p:stCondLst>
                                        </p:cTn>
                                        <p:tgtEl>
                                          <p:spTgt spid="30"/>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22" presetClass="entr" presetSubtype="2"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right)">
                                      <p:cBhvr>
                                        <p:cTn id="36" dur="500"/>
                                        <p:tgtEl>
                                          <p:spTgt spid="17"/>
                                        </p:tgtEl>
                                      </p:cBhvr>
                                    </p:animEffect>
                                  </p:childTnLst>
                                </p:cTn>
                              </p:par>
                            </p:childTnLst>
                          </p:cTn>
                        </p:par>
                        <p:par>
                          <p:cTn id="37" fill="hold">
                            <p:stCondLst>
                              <p:cond delay="500"/>
                            </p:stCondLst>
                            <p:childTnLst>
                              <p:par>
                                <p:cTn id="38" presetID="22" presetClass="entr" presetSubtype="2"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right)">
                                      <p:cBhvr>
                                        <p:cTn id="40" dur="25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32"/>
                                        </p:tgtEl>
                                      </p:cBhvr>
                                    </p:animEffect>
                                    <p:set>
                                      <p:cBhvr>
                                        <p:cTn id="45" dur="1" fill="hold">
                                          <p:stCondLst>
                                            <p:cond delay="499"/>
                                          </p:stCondLst>
                                        </p:cTn>
                                        <p:tgtEl>
                                          <p:spTgt spid="32"/>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7"/>
                                        </p:tgtEl>
                                      </p:cBhvr>
                                    </p:animEffect>
                                    <p:set>
                                      <p:cBhvr>
                                        <p:cTn id="48" dur="1" fill="hold">
                                          <p:stCondLst>
                                            <p:cond delay="499"/>
                                          </p:stCondLst>
                                        </p:cTn>
                                        <p:tgtEl>
                                          <p:spTgt spid="17"/>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5"/>
                                        </p:tgtEl>
                                      </p:cBhvr>
                                    </p:animEffect>
                                    <p:set>
                                      <p:cBhvr>
                                        <p:cTn id="54" dur="1" fill="hold">
                                          <p:stCondLst>
                                            <p:cond delay="499"/>
                                          </p:stCondLst>
                                        </p:cTn>
                                        <p:tgtEl>
                                          <p:spTgt spid="25"/>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30" grpId="0" animBg="1"/>
      <p:bldP spid="30" grpId="1" animBg="1"/>
      <p:bldP spid="31" grpId="0"/>
      <p:bldP spid="31" grpId="1"/>
      <p:bldP spid="32" grpId="0"/>
      <p:bldP spid="32" grpId="1"/>
      <p:bldP spid="7" grpId="0" animBg="1"/>
      <p:bldP spid="7" grpId="1" animBg="1"/>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4. Collect data – facility identification</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2" name="sshot1">
            <a:extLst>
              <a:ext uri="{FF2B5EF4-FFF2-40B4-BE49-F238E27FC236}">
                <a16:creationId xmlns:a16="http://schemas.microsoft.com/office/drawing/2014/main" id="{C5298513-F8EB-6410-88F5-5987AEF30F79}"/>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702712" y="2098135"/>
            <a:ext cx="2942466" cy="4636041"/>
          </a:xfrm>
          <a:prstGeom prst="rect">
            <a:avLst/>
          </a:prstGeom>
          <a:noFill/>
        </p:spPr>
      </p:pic>
      <p:pic>
        <p:nvPicPr>
          <p:cNvPr id="3" name="sshot2">
            <a:extLst>
              <a:ext uri="{FF2B5EF4-FFF2-40B4-BE49-F238E27FC236}">
                <a16:creationId xmlns:a16="http://schemas.microsoft.com/office/drawing/2014/main" id="{45FEA49F-54E3-5D3D-D6EE-DEAD9665E95F}"/>
              </a:ext>
            </a:extLst>
          </p:cNvPr>
          <p:cNvPicPr/>
          <p:nvPr/>
        </p:nvPicPr>
        <p:blipFill>
          <a:blip r:embed="rId6">
            <a:extLst>
              <a:ext uri="{28A0092B-C50C-407E-A947-70E740481C1C}">
                <a14:useLocalDpi xmlns:a14="http://schemas.microsoft.com/office/drawing/2010/main" val="0"/>
              </a:ext>
            </a:extLst>
          </a:blip>
          <a:stretch>
            <a:fillRect/>
          </a:stretch>
        </p:blipFill>
        <p:spPr bwMode="auto">
          <a:xfrm>
            <a:off x="4624766" y="2098134"/>
            <a:ext cx="2942466" cy="4636041"/>
          </a:xfrm>
          <a:prstGeom prst="rect">
            <a:avLst/>
          </a:prstGeom>
          <a:noFill/>
        </p:spPr>
      </p:pic>
      <p:pic>
        <p:nvPicPr>
          <p:cNvPr id="4" name="sshot3">
            <a:extLst>
              <a:ext uri="{FF2B5EF4-FFF2-40B4-BE49-F238E27FC236}">
                <a16:creationId xmlns:a16="http://schemas.microsoft.com/office/drawing/2014/main" id="{75BD3D6A-0F2B-3469-856A-F7B080E5197E}"/>
              </a:ext>
            </a:extLst>
          </p:cNvPr>
          <p:cNvPicPr/>
          <p:nvPr/>
        </p:nvPicPr>
        <p:blipFill>
          <a:blip r:embed="rId7">
            <a:extLst>
              <a:ext uri="{28A0092B-C50C-407E-A947-70E740481C1C}">
                <a14:useLocalDpi xmlns:a14="http://schemas.microsoft.com/office/drawing/2010/main" val="0"/>
              </a:ext>
            </a:extLst>
          </a:blip>
          <a:stretch>
            <a:fillRect/>
          </a:stretch>
        </p:blipFill>
        <p:spPr bwMode="auto">
          <a:xfrm>
            <a:off x="8549706" y="2098134"/>
            <a:ext cx="3090694" cy="4636041"/>
          </a:xfrm>
          <a:prstGeom prst="rect">
            <a:avLst/>
          </a:prstGeom>
          <a:noFill/>
        </p:spPr>
      </p:pic>
      <p:sp>
        <p:nvSpPr>
          <p:cNvPr id="15" name="highlight1">
            <a:extLst>
              <a:ext uri="{FF2B5EF4-FFF2-40B4-BE49-F238E27FC236}">
                <a16:creationId xmlns:a16="http://schemas.microsoft.com/office/drawing/2014/main" id="{0B6A39B0-15A3-4042-8FDA-F8E2F6896F28}"/>
              </a:ext>
            </a:extLst>
          </p:cNvPr>
          <p:cNvSpPr/>
          <p:nvPr/>
        </p:nvSpPr>
        <p:spPr>
          <a:xfrm>
            <a:off x="1047000" y="3945831"/>
            <a:ext cx="2237113" cy="581093"/>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rid1">
            <a:extLst>
              <a:ext uri="{FF2B5EF4-FFF2-40B4-BE49-F238E27FC236}">
                <a16:creationId xmlns:a16="http://schemas.microsoft.com/office/drawing/2014/main" id="{3FBE0952-E887-4956-B721-B25612B7CD6D}"/>
              </a:ext>
            </a:extLst>
          </p:cNvPr>
          <p:cNvSpPr txBox="1"/>
          <p:nvPr/>
        </p:nvSpPr>
        <p:spPr>
          <a:xfrm>
            <a:off x="734149" y="799200"/>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2" name="Picture 21" descr="Icon&#10;&#10;Description automatically generated">
            <a:extLst>
              <a:ext uri="{FF2B5EF4-FFF2-40B4-BE49-F238E27FC236}">
                <a16:creationId xmlns:a16="http://schemas.microsoft.com/office/drawing/2014/main" id="{227CA3B4-CCA9-45BB-A048-90EBA87C10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483" y="871200"/>
            <a:ext cx="955830" cy="955830"/>
          </a:xfrm>
          <a:prstGeom prst="rect">
            <a:avLst/>
          </a:prstGeom>
        </p:spPr>
      </p:pic>
      <p:sp>
        <p:nvSpPr>
          <p:cNvPr id="14" name="caption1">
            <a:extLst>
              <a:ext uri="{FF2B5EF4-FFF2-40B4-BE49-F238E27FC236}">
                <a16:creationId xmlns:a16="http://schemas.microsoft.com/office/drawing/2014/main" id="{747D924A-5366-439F-8BF1-2B5B93FA8DA8}"/>
              </a:ext>
            </a:extLst>
          </p:cNvPr>
          <p:cNvSpPr txBox="1"/>
          <p:nvPr/>
        </p:nvSpPr>
        <p:spPr>
          <a:xfrm>
            <a:off x="1998647" y="981232"/>
            <a:ext cx="939553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data collector who is assigned the Facility identification section must complete that section before entering the flow control form.</a:t>
            </a:r>
          </a:p>
        </p:txBody>
      </p:sp>
      <p:cxnSp>
        <p:nvCxnSpPr>
          <p:cNvPr id="8" name="Straight Arrow Connector 7">
            <a:extLst>
              <a:ext uri="{FF2B5EF4-FFF2-40B4-BE49-F238E27FC236}">
                <a16:creationId xmlns:a16="http://schemas.microsoft.com/office/drawing/2014/main" id="{0DDB409A-8942-4B6E-A014-3AEE3B86D56B}"/>
              </a:ext>
            </a:extLst>
          </p:cNvPr>
          <p:cNvCxnSpPr>
            <a:cxnSpLocks/>
            <a:stCxn id="2" idx="3"/>
            <a:endCxn id="3" idx="1"/>
          </p:cNvCxnSpPr>
          <p:nvPr/>
        </p:nvCxnSpPr>
        <p:spPr>
          <a:xfrm flipV="1">
            <a:off x="3645178" y="4416155"/>
            <a:ext cx="979588" cy="1"/>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1E8D558-D56F-4E74-93F4-F14219C25AF8}"/>
              </a:ext>
            </a:extLst>
          </p:cNvPr>
          <p:cNvCxnSpPr>
            <a:cxnSpLocks/>
          </p:cNvCxnSpPr>
          <p:nvPr/>
        </p:nvCxnSpPr>
        <p:spPr>
          <a:xfrm>
            <a:off x="7533560" y="4302821"/>
            <a:ext cx="1013260" cy="0"/>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5544268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rid2">
            <a:extLst>
              <a:ext uri="{FF2B5EF4-FFF2-40B4-BE49-F238E27FC236}">
                <a16:creationId xmlns:a16="http://schemas.microsoft.com/office/drawing/2014/main" id="{894E5824-295E-B04A-4E33-BEE5833FCB04}"/>
              </a:ext>
            </a:extLst>
          </p:cNvPr>
          <p:cNvSpPr txBox="1"/>
          <p:nvPr/>
        </p:nvSpPr>
        <p:spPr>
          <a:xfrm>
            <a:off x="6199795" y="1927534"/>
            <a:ext cx="5360074" cy="4634040"/>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595959"/>
                  </a:solidFill>
                  <a:effectLst/>
                  <a:uLnTx/>
                  <a:uFillTx/>
                  <a:latin typeface="Atkinson Hyperlegible"/>
                  <a:ea typeface="+mn-ea"/>
                  <a:cs typeface="+mn-cs"/>
                </a:rPr>
                <a:t>4. Collect data – GPS coordinates </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9" name="grid1">
            <a:extLst>
              <a:ext uri="{FF2B5EF4-FFF2-40B4-BE49-F238E27FC236}">
                <a16:creationId xmlns:a16="http://schemas.microsoft.com/office/drawing/2014/main" id="{8E3EE038-8A86-4A10-98CA-5E760A65891F}"/>
              </a:ext>
            </a:extLst>
          </p:cNvPr>
          <p:cNvSpPr txBox="1"/>
          <p:nvPr/>
        </p:nvSpPr>
        <p:spPr>
          <a:xfrm>
            <a:off x="734150" y="1927533"/>
            <a:ext cx="5360074" cy="4634040"/>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1" name="bulletText1">
            <a:extLst>
              <a:ext uri="{FF2B5EF4-FFF2-40B4-BE49-F238E27FC236}">
                <a16:creationId xmlns:a16="http://schemas.microsoft.com/office/drawing/2014/main" id="{498F15EC-51FC-4EE6-8A4B-BB01A42C2E76}"/>
              </a:ext>
            </a:extLst>
          </p:cNvPr>
          <p:cNvSpPr txBox="1"/>
          <p:nvPr/>
        </p:nvSpPr>
        <p:spPr>
          <a:xfrm>
            <a:off x="1345970" y="3305020"/>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outside the facility</a:t>
            </a:r>
          </a:p>
        </p:txBody>
      </p:sp>
      <p:sp>
        <p:nvSpPr>
          <p:cNvPr id="22" name="bulletText2">
            <a:extLst>
              <a:ext uri="{FF2B5EF4-FFF2-40B4-BE49-F238E27FC236}">
                <a16:creationId xmlns:a16="http://schemas.microsoft.com/office/drawing/2014/main" id="{AE9C9E03-EF90-4C6C-A65A-335D07393FB2}"/>
              </a:ext>
            </a:extLst>
          </p:cNvPr>
          <p:cNvSpPr txBox="1"/>
          <p:nvPr/>
        </p:nvSpPr>
        <p:spPr>
          <a:xfrm>
            <a:off x="1345970" y="4060111"/>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clear view of the sky</a:t>
            </a:r>
          </a:p>
        </p:txBody>
      </p:sp>
      <p:pic>
        <p:nvPicPr>
          <p:cNvPr id="24" name="bullet01">
            <a:extLst>
              <a:ext uri="{FF2B5EF4-FFF2-40B4-BE49-F238E27FC236}">
                <a16:creationId xmlns:a16="http://schemas.microsoft.com/office/drawing/2014/main" id="{19444835-E983-45AA-8E22-4D98A5ABAC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073" y="3458106"/>
            <a:ext cx="117692" cy="122400"/>
          </a:xfrm>
          <a:prstGeom prst="rect">
            <a:avLst/>
          </a:prstGeom>
        </p:spPr>
      </p:pic>
      <p:pic>
        <p:nvPicPr>
          <p:cNvPr id="25" name="bullet02">
            <a:extLst>
              <a:ext uri="{FF2B5EF4-FFF2-40B4-BE49-F238E27FC236}">
                <a16:creationId xmlns:a16="http://schemas.microsoft.com/office/drawing/2014/main" id="{16EB21A0-EBA1-4B0C-B8C8-2FEDE5F81C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073" y="4214801"/>
            <a:ext cx="117692" cy="122400"/>
          </a:xfrm>
          <a:prstGeom prst="rect">
            <a:avLst/>
          </a:prstGeom>
        </p:spPr>
      </p:pic>
      <p:pic>
        <p:nvPicPr>
          <p:cNvPr id="2" name="Picture 1">
            <a:extLst>
              <a:ext uri="{FF2B5EF4-FFF2-40B4-BE49-F238E27FC236}">
                <a16:creationId xmlns:a16="http://schemas.microsoft.com/office/drawing/2014/main" id="{46A60818-3407-6A4E-2ADB-432D6E6ACD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9322" y="2051747"/>
            <a:ext cx="2884070" cy="4326106"/>
          </a:xfrm>
          <a:prstGeom prst="rect">
            <a:avLst/>
          </a:prstGeom>
        </p:spPr>
      </p:pic>
      <p:sp>
        <p:nvSpPr>
          <p:cNvPr id="14" name="grid1">
            <a:extLst>
              <a:ext uri="{FF2B5EF4-FFF2-40B4-BE49-F238E27FC236}">
                <a16:creationId xmlns:a16="http://schemas.microsoft.com/office/drawing/2014/main" id="{606B5A68-C6E5-496D-8BFB-1E4DC63C5751}"/>
              </a:ext>
            </a:extLst>
          </p:cNvPr>
          <p:cNvSpPr txBox="1"/>
          <p:nvPr/>
        </p:nvSpPr>
        <p:spPr>
          <a:xfrm>
            <a:off x="734149" y="725252"/>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15" name="Picture 14" descr="Icon&#10;&#10;Description automatically generated">
            <a:extLst>
              <a:ext uri="{FF2B5EF4-FFF2-40B4-BE49-F238E27FC236}">
                <a16:creationId xmlns:a16="http://schemas.microsoft.com/office/drawing/2014/main" id="{93C890E8-2FB3-44B2-A860-397298CEA1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483" y="804826"/>
            <a:ext cx="955830" cy="955830"/>
          </a:xfrm>
          <a:prstGeom prst="rect">
            <a:avLst/>
          </a:prstGeom>
        </p:spPr>
      </p:pic>
      <p:sp>
        <p:nvSpPr>
          <p:cNvPr id="18" name="caption1">
            <a:extLst>
              <a:ext uri="{FF2B5EF4-FFF2-40B4-BE49-F238E27FC236}">
                <a16:creationId xmlns:a16="http://schemas.microsoft.com/office/drawing/2014/main" id="{AF4685AE-A1DA-41A0-A84E-B9D9591387F3}"/>
              </a:ext>
            </a:extLst>
          </p:cNvPr>
          <p:cNvSpPr txBox="1"/>
          <p:nvPr/>
        </p:nvSpPr>
        <p:spPr>
          <a:xfrm>
            <a:off x="1998647" y="920754"/>
            <a:ext cx="939553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data collector assigned the Facility identification section will take the </a:t>
            </a:r>
            <a:r>
              <a:rPr lang="en-GB" sz="2400" b="1" dirty="0">
                <a:solidFill>
                  <a:schemeClr val="tx1">
                    <a:lumMod val="65000"/>
                    <a:lumOff val="35000"/>
                  </a:schemeClr>
                </a:solidFill>
              </a:rPr>
              <a:t>GPS coordinates</a:t>
            </a:r>
            <a:r>
              <a:rPr lang="en-GB" sz="2400" dirty="0">
                <a:solidFill>
                  <a:schemeClr val="tx1">
                    <a:lumMod val="65000"/>
                    <a:lumOff val="35000"/>
                  </a:schemeClr>
                </a:solidFill>
              </a:rPr>
              <a:t>. </a:t>
            </a:r>
          </a:p>
        </p:txBody>
      </p:sp>
      <p:sp>
        <p:nvSpPr>
          <p:cNvPr id="16" name="Rectangle 15">
            <a:extLst>
              <a:ext uri="{FF2B5EF4-FFF2-40B4-BE49-F238E27FC236}">
                <a16:creationId xmlns:a16="http://schemas.microsoft.com/office/drawing/2014/main" id="{406AA1FF-224E-455E-B77B-5B9AA36376D1}"/>
              </a:ext>
            </a:extLst>
          </p:cNvPr>
          <p:cNvSpPr/>
          <p:nvPr/>
        </p:nvSpPr>
        <p:spPr>
          <a:xfrm>
            <a:off x="8439515" y="3773210"/>
            <a:ext cx="867895" cy="15469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67E0277-A012-4465-8890-EBC4C211B09F}"/>
              </a:ext>
            </a:extLst>
          </p:cNvPr>
          <p:cNvSpPr/>
          <p:nvPr/>
        </p:nvSpPr>
        <p:spPr>
          <a:xfrm>
            <a:off x="8439514" y="3930398"/>
            <a:ext cx="867895" cy="15469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78714308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anim calcmode="lin" valueType="num">
                                      <p:cBhvr>
                                        <p:cTn id="26" dur="500" fill="hold"/>
                                        <p:tgtEl>
                                          <p:spTgt spid="24"/>
                                        </p:tgtEl>
                                        <p:attrNameLst>
                                          <p:attrName>style.rotation</p:attrName>
                                        </p:attrNameLst>
                                      </p:cBhvr>
                                      <p:tavLst>
                                        <p:tav tm="0">
                                          <p:val>
                                            <p:fltVal val="90"/>
                                          </p:val>
                                        </p:tav>
                                        <p:tav tm="100000">
                                          <p:val>
                                            <p:fltVal val="0"/>
                                          </p:val>
                                        </p:tav>
                                      </p:tavLst>
                                    </p:anim>
                                    <p:animEffect transition="in" filter="fade">
                                      <p:cBhvr>
                                        <p:cTn id="27" dur="500"/>
                                        <p:tgtEl>
                                          <p:spTgt spid="24"/>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fltVal val="0"/>
                                          </p:val>
                                        </p:tav>
                                        <p:tav tm="100000">
                                          <p:val>
                                            <p:strVal val="#ppt_w"/>
                                          </p:val>
                                        </p:tav>
                                      </p:tavLst>
                                    </p:anim>
                                    <p:anim calcmode="lin" valueType="num">
                                      <p:cBhvr>
                                        <p:cTn id="37" dur="500" fill="hold"/>
                                        <p:tgtEl>
                                          <p:spTgt spid="25"/>
                                        </p:tgtEl>
                                        <p:attrNameLst>
                                          <p:attrName>ppt_h</p:attrName>
                                        </p:attrNameLst>
                                      </p:cBhvr>
                                      <p:tavLst>
                                        <p:tav tm="0">
                                          <p:val>
                                            <p:fltVal val="0"/>
                                          </p:val>
                                        </p:tav>
                                        <p:tav tm="100000">
                                          <p:val>
                                            <p:strVal val="#ppt_h"/>
                                          </p:val>
                                        </p:tav>
                                      </p:tavLst>
                                    </p:anim>
                                    <p:anim calcmode="lin" valueType="num">
                                      <p:cBhvr>
                                        <p:cTn id="38" dur="500" fill="hold"/>
                                        <p:tgtEl>
                                          <p:spTgt spid="25"/>
                                        </p:tgtEl>
                                        <p:attrNameLst>
                                          <p:attrName>style.rotation</p:attrName>
                                        </p:attrNameLst>
                                      </p:cBhvr>
                                      <p:tavLst>
                                        <p:tav tm="0">
                                          <p:val>
                                            <p:fltVal val="90"/>
                                          </p:val>
                                        </p:tav>
                                        <p:tav tm="100000">
                                          <p:val>
                                            <p:fltVal val="0"/>
                                          </p:val>
                                        </p:tav>
                                      </p:tavLst>
                                    </p:anim>
                                    <p:animEffect transition="in" filter="fade">
                                      <p:cBhvr>
                                        <p:cTn id="39" dur="500"/>
                                        <p:tgtEl>
                                          <p:spTgt spid="25"/>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16"/>
                                        </p:tgtEl>
                                      </p:cBhvr>
                                    </p:animEffect>
                                    <p:set>
                                      <p:cBhvr>
                                        <p:cTn id="53" dur="1" fill="hold">
                                          <p:stCondLst>
                                            <p:cond delay="499"/>
                                          </p:stCondLst>
                                        </p:cTn>
                                        <p:tgtEl>
                                          <p:spTgt spid="16"/>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animBg="1"/>
      <p:bldP spid="21" grpId="0"/>
      <p:bldP spid="22" grpId="0"/>
      <p:bldP spid="18" grpId="0"/>
      <p:bldP spid="16" grpId="0" animBg="1"/>
      <p:bldP spid="16" grpId="1" animBg="1"/>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tkinson Hyperlegible"/>
        <a:ea typeface=""/>
        <a:cs typeface=""/>
      </a:majorFont>
      <a:minorFont>
        <a:latin typeface="Atkinson Hyperlegib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18039</TotalTime>
  <Words>2404</Words>
  <Application>Microsoft Office PowerPoint</Application>
  <PresentationFormat>Widescreen</PresentationFormat>
  <Paragraphs>294</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Atkinson Hyperlegible</vt:lpstr>
      <vt:lpstr>Calibri</vt:lpstr>
      <vt:lpstr>Arial</vt:lpstr>
      <vt:lpstr>Cambria</vt:lpstr>
      <vt:lpstr>Times New Roman</vt:lpstr>
      <vt:lpstr>Symbol</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HHFA_dc_tot_module4_unit4_en</dc:title>
  <dc:creator>WHO</dc:creator>
  <cp:lastModifiedBy>karenv</cp:lastModifiedBy>
  <cp:revision>395</cp:revision>
  <dcterms:created xsi:type="dcterms:W3CDTF">2022-07-29T14:12:36Z</dcterms:created>
  <dcterms:modified xsi:type="dcterms:W3CDTF">2023-08-02T09:40:35Z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49A61451-EF37-459D-B250-D6265FEC33DA</vt:lpwstr>
  </property>
  <property fmtid="{D5CDD505-2E9C-101B-9397-08002B2CF9AE}" pid="3" name="ArticulatePath">
    <vt:lpwstr>skin-v0.2</vt:lpwstr>
  </property>
</Properties>
</file>